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65" r:id="rId5"/>
    <p:sldId id="274" r:id="rId6"/>
    <p:sldId id="277" r:id="rId7"/>
    <p:sldId id="276" r:id="rId8"/>
    <p:sldId id="278" r:id="rId9"/>
    <p:sldId id="279" r:id="rId10"/>
    <p:sldId id="280" r:id="rId11"/>
    <p:sldId id="281" r:id="rId12"/>
    <p:sldId id="282" r:id="rId13"/>
    <p:sldId id="283" r:id="rId14"/>
    <p:sldId id="299" r:id="rId15"/>
    <p:sldId id="284" r:id="rId16"/>
    <p:sldId id="266" r:id="rId17"/>
  </p:sldIdLst>
  <p:sldSz cx="9144000" cy="6858000" type="screen4x3"/>
  <p:notesSz cx="9144000" cy="6858000"/>
  <p:defaultTextStyle>
    <a:defPPr>
      <a:defRPr lang="en-US"/>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C43A"/>
    <a:srgbClr val="00AEEF"/>
    <a:srgbClr val="00ADEF"/>
    <a:srgbClr val="673091"/>
    <a:srgbClr val="9BCC57"/>
    <a:srgbClr val="F3F9EB"/>
    <a:srgbClr val="C8F4AA"/>
    <a:srgbClr val="8AC439"/>
    <a:srgbClr val="B2D87D"/>
    <a:srgbClr val="8EC6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596" autoAdjust="0"/>
  </p:normalViewPr>
  <p:slideViewPr>
    <p:cSldViewPr>
      <p:cViewPr varScale="1">
        <p:scale>
          <a:sx n="120" d="100"/>
          <a:sy n="120" d="100"/>
        </p:scale>
        <p:origin x="296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578BB04F-8E7C-439C-A1A5-6E591E3C54EE}" type="datetimeFigureOut">
              <a:rPr lang="de-DE" smtClean="0"/>
              <a:t>08.10.2021</a:t>
            </a:fld>
            <a:endParaRPr lang="de-DE"/>
          </a:p>
        </p:txBody>
      </p:sp>
      <p:sp>
        <p:nvSpPr>
          <p:cNvPr id="4" name="Folienbildplatzhalt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27C40548-F987-41B7-8331-72CBACA768AE}" type="slidenum">
              <a:rPr lang="de-DE" smtClean="0"/>
              <a:t>‹Nr.›</a:t>
            </a:fld>
            <a:endParaRPr lang="de-DE"/>
          </a:p>
        </p:txBody>
      </p:sp>
    </p:spTree>
    <p:extLst>
      <p:ext uri="{BB962C8B-B14F-4D97-AF65-F5344CB8AC3E}">
        <p14:creationId xmlns:p14="http://schemas.microsoft.com/office/powerpoint/2010/main" val="1844281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7C40548-F987-41B7-8331-72CBACA768AE}" type="slidenum">
              <a:rPr lang="de-DE" smtClean="0"/>
              <a:t>5</a:t>
            </a:fld>
            <a:endParaRPr lang="de-DE"/>
          </a:p>
        </p:txBody>
      </p:sp>
    </p:spTree>
    <p:extLst>
      <p:ext uri="{BB962C8B-B14F-4D97-AF65-F5344CB8AC3E}">
        <p14:creationId xmlns:p14="http://schemas.microsoft.com/office/powerpoint/2010/main" val="332831207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Titelfolie">
    <p:spTree>
      <p:nvGrpSpPr>
        <p:cNvPr id="1" name=""/>
        <p:cNvGrpSpPr/>
        <p:nvPr/>
      </p:nvGrpSpPr>
      <p:grpSpPr bwMode="auto">
        <a:xfrm>
          <a:off x="0" y="0"/>
          <a:ext cx="0" cy="0"/>
          <a:chOff x="0" y="0"/>
          <a:chExt cx="0" cy="0"/>
        </a:xfrm>
      </p:grpSpPr>
      <p:sp>
        <p:nvSpPr>
          <p:cNvPr id="4" name="Title 1"/>
          <p:cNvSpPr>
            <a:spLocks noGrp="1"/>
          </p:cNvSpPr>
          <p:nvPr>
            <p:ph type="ctrTitle" hasCustomPrompt="1"/>
          </p:nvPr>
        </p:nvSpPr>
        <p:spPr bwMode="auto">
          <a:xfrm>
            <a:off x="685800" y="1983761"/>
            <a:ext cx="7772400" cy="1655367"/>
          </a:xfrm>
        </p:spPr>
        <p:txBody>
          <a:bodyPr anchor="ctr">
            <a:normAutofit/>
          </a:bodyPr>
          <a:lstStyle>
            <a:lvl1pPr algn="ctr">
              <a:defRPr sz="2800" b="1" spc="300">
                <a:solidFill>
                  <a:schemeClr val="tx1"/>
                </a:solidFill>
                <a:latin typeface="Avenir Next LT Pro Light" panose="020B0304020202020204" pitchFamily="34" charset="0"/>
              </a:defRPr>
            </a:lvl1pPr>
          </a:lstStyle>
          <a:p>
            <a:pPr>
              <a:defRPr/>
            </a:pPr>
            <a:r>
              <a:rPr lang="de-DE"/>
              <a:t>MASTERTITELFORMAT BEARBEITEN</a:t>
            </a:r>
            <a:endParaRPr lang="en-US"/>
          </a:p>
        </p:txBody>
      </p:sp>
      <p:sp>
        <p:nvSpPr>
          <p:cNvPr id="5" name="Subtitle 2"/>
          <p:cNvSpPr>
            <a:spLocks noGrp="1"/>
          </p:cNvSpPr>
          <p:nvPr>
            <p:ph type="subTitle" idx="1"/>
          </p:nvPr>
        </p:nvSpPr>
        <p:spPr bwMode="auto">
          <a:xfrm>
            <a:off x="685799" y="3811296"/>
            <a:ext cx="7772399" cy="860132"/>
          </a:xfrm>
        </p:spPr>
        <p:txBody>
          <a:bodyPr>
            <a:normAutofit/>
          </a:bodyPr>
          <a:lstStyle>
            <a:lvl1pPr marL="0" indent="0" algn="ctr">
              <a:buNone/>
              <a:defRPr sz="1800" b="1">
                <a:latin typeface="Avenir Next LT Pro Light" panose="020B03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Master-Untertitelformat bearbeiten</a:t>
            </a:r>
            <a:endParaRPr lang="en-US"/>
          </a:p>
        </p:txBody>
      </p:sp>
      <p:pic>
        <p:nvPicPr>
          <p:cNvPr id="6" name="Grafik 6"/>
          <p:cNvPicPr>
            <a:picLocks noChangeAspect="1"/>
          </p:cNvPicPr>
          <p:nvPr userDrawn="1"/>
        </p:nvPicPr>
        <p:blipFill>
          <a:blip r:embed="rId2"/>
          <a:srcRect t="6047" b="7025"/>
          <a:stretch/>
        </p:blipFill>
        <p:spPr bwMode="auto">
          <a:xfrm>
            <a:off x="4155310" y="204205"/>
            <a:ext cx="1187624" cy="318509"/>
          </a:xfrm>
          <a:prstGeom prst="rect">
            <a:avLst/>
          </a:prstGeom>
          <a:ln>
            <a:noFill/>
          </a:ln>
        </p:spPr>
      </p:pic>
      <p:pic>
        <p:nvPicPr>
          <p:cNvPr id="7" name="Grafik 7" descr="Ein Bild, das Objekt enthält.&#10;&#10;Automatisch generierte Beschreibung"/>
          <p:cNvPicPr>
            <a:picLocks noChangeAspect="1"/>
          </p:cNvPicPr>
          <p:nvPr userDrawn="1"/>
        </p:nvPicPr>
        <p:blipFill>
          <a:blip r:embed="rId3"/>
          <a:stretch/>
        </p:blipFill>
        <p:spPr bwMode="auto">
          <a:xfrm>
            <a:off x="7363014" y="116632"/>
            <a:ext cx="1673482" cy="1152128"/>
          </a:xfrm>
          <a:prstGeom prst="rect">
            <a:avLst/>
          </a:prstGeom>
        </p:spPr>
      </p:pic>
      <p:pic>
        <p:nvPicPr>
          <p:cNvPr id="8" name="Grafik 8" descr="Ein Bild, das ClipArt enthält.&#10;&#10;Automatisch generierte Beschreibung"/>
          <p:cNvPicPr>
            <a:picLocks noChangeAspect="1"/>
          </p:cNvPicPr>
          <p:nvPr userDrawn="1"/>
        </p:nvPicPr>
        <p:blipFill>
          <a:blip r:embed="rId4"/>
          <a:srcRect l="3430" t="13144" r="3641" b="13713"/>
          <a:stretch/>
        </p:blipFill>
        <p:spPr bwMode="auto">
          <a:xfrm>
            <a:off x="1505255" y="116632"/>
            <a:ext cx="1806577" cy="406083"/>
          </a:xfrm>
          <a:prstGeom prst="rect">
            <a:avLst/>
          </a:prstGeom>
          <a:ln>
            <a:noFill/>
          </a:ln>
        </p:spPr>
      </p:pic>
      <p:pic>
        <p:nvPicPr>
          <p:cNvPr id="9" name="Picture 3"/>
          <p:cNvPicPr>
            <a:picLocks noChangeAspect="1" noChangeArrowheads="1"/>
          </p:cNvPicPr>
          <p:nvPr userDrawn="1"/>
        </p:nvPicPr>
        <p:blipFill>
          <a:blip r:embed="rId5"/>
          <a:srcRect l="37720"/>
          <a:stretch/>
        </p:blipFill>
        <p:spPr bwMode="auto">
          <a:xfrm>
            <a:off x="-10634" y="5552966"/>
            <a:ext cx="9154634" cy="473526"/>
          </a:xfrm>
          <a:prstGeom prst="rect">
            <a:avLst/>
          </a:prstGeom>
          <a:noFill/>
          <a:ln>
            <a:noFill/>
          </a:ln>
        </p:spPr>
      </p:pic>
      <p:pic>
        <p:nvPicPr>
          <p:cNvPr id="10" name="Grafik 11"/>
          <p:cNvPicPr>
            <a:picLocks noChangeAspect="1"/>
          </p:cNvPicPr>
          <p:nvPr userDrawn="1"/>
        </p:nvPicPr>
        <p:blipFill>
          <a:blip r:embed="rId6"/>
          <a:stretch/>
        </p:blipFill>
        <p:spPr bwMode="auto">
          <a:xfrm>
            <a:off x="610270" y="6069211"/>
            <a:ext cx="802855" cy="643848"/>
          </a:xfrm>
          <a:prstGeom prst="rect">
            <a:avLst/>
          </a:prstGeom>
        </p:spPr>
      </p:pic>
      <p:pic>
        <p:nvPicPr>
          <p:cNvPr id="11" name="Grafik 12"/>
          <p:cNvPicPr>
            <a:picLocks noChangeAspect="1"/>
          </p:cNvPicPr>
          <p:nvPr userDrawn="1"/>
        </p:nvPicPr>
        <p:blipFill>
          <a:blip r:embed="rId7"/>
          <a:stretch/>
        </p:blipFill>
        <p:spPr bwMode="auto">
          <a:xfrm>
            <a:off x="3946496" y="6069584"/>
            <a:ext cx="714001" cy="607709"/>
          </a:xfrm>
          <a:prstGeom prst="rect">
            <a:avLst/>
          </a:prstGeom>
        </p:spPr>
      </p:pic>
      <p:pic>
        <p:nvPicPr>
          <p:cNvPr id="12" name="Grafik 13"/>
          <p:cNvPicPr>
            <a:picLocks noChangeAspect="1"/>
          </p:cNvPicPr>
          <p:nvPr userDrawn="1"/>
        </p:nvPicPr>
        <p:blipFill>
          <a:blip r:embed="rId8"/>
          <a:stretch/>
        </p:blipFill>
        <p:spPr bwMode="auto">
          <a:xfrm>
            <a:off x="2140217" y="6059902"/>
            <a:ext cx="796992" cy="637069"/>
          </a:xfrm>
          <a:prstGeom prst="rect">
            <a:avLst/>
          </a:prstGeom>
        </p:spPr>
      </p:pic>
      <p:pic>
        <p:nvPicPr>
          <p:cNvPr id="13" name="Grafik 14"/>
          <p:cNvPicPr>
            <a:picLocks noChangeAspect="1"/>
          </p:cNvPicPr>
          <p:nvPr userDrawn="1"/>
        </p:nvPicPr>
        <p:blipFill>
          <a:blip r:embed="rId9">
            <a:biLevel thresh="75000"/>
          </a:blip>
          <a:stretch/>
        </p:blipFill>
        <p:spPr bwMode="auto">
          <a:xfrm>
            <a:off x="7252785" y="6054224"/>
            <a:ext cx="1205413" cy="687144"/>
          </a:xfrm>
          <a:prstGeom prst="rect">
            <a:avLst/>
          </a:prstGeom>
        </p:spPr>
      </p:pic>
      <p:pic>
        <p:nvPicPr>
          <p:cNvPr id="14" name="Grafik 15"/>
          <p:cNvPicPr>
            <a:picLocks noChangeAspect="1"/>
          </p:cNvPicPr>
          <p:nvPr userDrawn="1"/>
        </p:nvPicPr>
        <p:blipFill>
          <a:blip r:embed="rId10"/>
          <a:stretch/>
        </p:blipFill>
        <p:spPr bwMode="auto">
          <a:xfrm>
            <a:off x="5359423" y="6112605"/>
            <a:ext cx="1555022" cy="49809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preserve="1" userDrawn="1">
  <p:cSld name="Leer">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107504" y="308464"/>
            <a:ext cx="7202052" cy="498237"/>
          </a:xfrm>
        </p:spPr>
        <p:txBody>
          <a:bodyPr>
            <a:normAutofit/>
          </a:bodyPr>
          <a:lstStyle>
            <a:lvl1pPr algn="l">
              <a:defRPr sz="2800" b="1">
                <a:solidFill>
                  <a:schemeClr val="tx1"/>
                </a:solidFill>
                <a:latin typeface="Avenir Next LT Pro Light" panose="020B0304020202020204" pitchFamily="34" charset="0"/>
              </a:defRPr>
            </a:lvl1pPr>
          </a:lstStyle>
          <a:p>
            <a:pPr>
              <a:defRPr/>
            </a:pPr>
            <a:r>
              <a:rPr lang="de-DE"/>
              <a:t>Mastertitelformat bearbeiten</a:t>
            </a:r>
            <a:endParaRPr lang="en-US"/>
          </a:p>
        </p:txBody>
      </p:sp>
      <p:sp>
        <p:nvSpPr>
          <p:cNvPr id="5" name="Date Placeholder 3"/>
          <p:cNvSpPr>
            <a:spLocks noGrp="1"/>
          </p:cNvSpPr>
          <p:nvPr>
            <p:ph type="dt" sz="half" idx="10"/>
          </p:nvPr>
        </p:nvSpPr>
        <p:spPr bwMode="auto"/>
        <p:txBody>
          <a:bodyPr/>
          <a:lstStyle>
            <a:lvl1pPr>
              <a:defRPr>
                <a:latin typeface="Avenir Next LT Pro Light" panose="020B0304020202020204" pitchFamily="34" charset="0"/>
              </a:defRPr>
            </a:lvl1pPr>
          </a:lstStyle>
          <a:p>
            <a:pPr>
              <a:defRPr/>
            </a:pPr>
            <a:fld id="{2CAA5B40-5B36-4026-8BF1-EF090B564C98}" type="datetimeFigureOut">
              <a:rPr lang="de-DE" smtClean="0"/>
              <a:pPr>
                <a:defRPr/>
              </a:pPr>
              <a:t>08.10.2021</a:t>
            </a:fld>
            <a:endParaRPr lang="de-DE"/>
          </a:p>
        </p:txBody>
      </p:sp>
      <p:sp>
        <p:nvSpPr>
          <p:cNvPr id="6" name="Footer Placeholder 4"/>
          <p:cNvSpPr>
            <a:spLocks noGrp="1"/>
          </p:cNvSpPr>
          <p:nvPr>
            <p:ph type="ftr" sz="quarter" idx="11"/>
          </p:nvPr>
        </p:nvSpPr>
        <p:spPr bwMode="auto"/>
        <p:txBody>
          <a:bodyPr/>
          <a:lstStyle>
            <a:lvl1pPr>
              <a:defRPr>
                <a:latin typeface="Avenir Next LT Pro Light" panose="020B0304020202020204" pitchFamily="34" charset="0"/>
              </a:defRPr>
            </a:lvl1pPr>
          </a:lstStyle>
          <a:p>
            <a:pPr>
              <a:defRPr/>
            </a:pPr>
            <a:endParaRPr lang="de-DE"/>
          </a:p>
        </p:txBody>
      </p:sp>
      <p:sp>
        <p:nvSpPr>
          <p:cNvPr id="7" name="Slide Number Placeholder 5"/>
          <p:cNvSpPr>
            <a:spLocks noGrp="1"/>
          </p:cNvSpPr>
          <p:nvPr>
            <p:ph type="sldNum" sz="quarter" idx="12"/>
          </p:nvPr>
        </p:nvSpPr>
        <p:spPr bwMode="auto"/>
        <p:txBody>
          <a:bodyPr/>
          <a:lstStyle>
            <a:lvl1pPr>
              <a:defRPr>
                <a:latin typeface="Avenir Next LT Pro Light" panose="020B0304020202020204" pitchFamily="34" charset="0"/>
              </a:defRPr>
            </a:lvl1pPr>
          </a:lstStyle>
          <a:p>
            <a:pPr>
              <a:defRPr/>
            </a:pPr>
            <a:fld id="{87FEBC21-55A7-4DC8-BCD0-128D7E59BFED}" type="slidenum">
              <a:rPr lang="de-DE" smtClean="0"/>
              <a:pPr>
                <a:defRPr/>
              </a:pPr>
              <a:t>‹Nr.›</a:t>
            </a:fld>
            <a:endParaRPr lang="de-DE"/>
          </a:p>
        </p:txBody>
      </p:sp>
      <p:pic>
        <p:nvPicPr>
          <p:cNvPr id="8" name="Grafik 7"/>
          <p:cNvPicPr>
            <a:picLocks noChangeAspect="1"/>
          </p:cNvPicPr>
          <p:nvPr userDrawn="1"/>
        </p:nvPicPr>
        <p:blipFill>
          <a:blip r:embed="rId2"/>
          <a:srcRect t="6047" b="7025"/>
          <a:stretch/>
        </p:blipFill>
        <p:spPr bwMode="auto">
          <a:xfrm>
            <a:off x="2017326" y="6489505"/>
            <a:ext cx="1187624" cy="318509"/>
          </a:xfrm>
          <a:prstGeom prst="rect">
            <a:avLst/>
          </a:prstGeom>
          <a:ln>
            <a:noFill/>
          </a:ln>
        </p:spPr>
      </p:pic>
      <p:pic>
        <p:nvPicPr>
          <p:cNvPr id="9" name="Grafik 8" descr="Ein Bild, das Objekt enthält.&#10;&#10;Automatisch generierte Beschreibung"/>
          <p:cNvPicPr>
            <a:picLocks noChangeAspect="1"/>
          </p:cNvPicPr>
          <p:nvPr userDrawn="1"/>
        </p:nvPicPr>
        <p:blipFill>
          <a:blip r:embed="rId3"/>
          <a:stretch/>
        </p:blipFill>
        <p:spPr bwMode="auto">
          <a:xfrm>
            <a:off x="7363014" y="116632"/>
            <a:ext cx="1673482" cy="1152128"/>
          </a:xfrm>
          <a:prstGeom prst="rect">
            <a:avLst/>
          </a:prstGeom>
        </p:spPr>
      </p:pic>
      <p:pic>
        <p:nvPicPr>
          <p:cNvPr id="10" name="Grafik 9" descr="Ein Bild, das ClipArt enthält.&#10;&#10;Automatisch generierte Beschreibung"/>
          <p:cNvPicPr>
            <a:picLocks noChangeAspect="1"/>
          </p:cNvPicPr>
          <p:nvPr userDrawn="1"/>
        </p:nvPicPr>
        <p:blipFill>
          <a:blip r:embed="rId4"/>
          <a:srcRect l="3430" t="13144" r="3641" b="13713"/>
          <a:stretch/>
        </p:blipFill>
        <p:spPr bwMode="auto">
          <a:xfrm>
            <a:off x="107504" y="6401931"/>
            <a:ext cx="1806577" cy="406083"/>
          </a:xfrm>
          <a:prstGeom prst="rect">
            <a:avLst/>
          </a:prstGeom>
          <a:ln>
            <a:noFill/>
          </a:ln>
        </p:spPr>
      </p:pic>
      <p:grpSp>
        <p:nvGrpSpPr>
          <p:cNvPr id="11" name="Gruppieren 12"/>
          <p:cNvGrpSpPr/>
          <p:nvPr userDrawn="1"/>
        </p:nvGrpSpPr>
        <p:grpSpPr bwMode="auto">
          <a:xfrm>
            <a:off x="-1" y="893239"/>
            <a:ext cx="7309557" cy="473526"/>
            <a:chOff x="-1" y="893239"/>
            <a:chExt cx="7309557" cy="473526"/>
          </a:xfrm>
        </p:grpSpPr>
        <p:pic>
          <p:nvPicPr>
            <p:cNvPr id="12" name="Picture 3"/>
            <p:cNvPicPr>
              <a:picLocks noChangeAspect="1" noChangeArrowheads="1"/>
            </p:cNvPicPr>
            <p:nvPr userDrawn="1"/>
          </p:nvPicPr>
          <p:blipFill>
            <a:blip r:embed="rId5"/>
            <a:srcRect l="37720"/>
            <a:stretch/>
          </p:blipFill>
          <p:spPr bwMode="auto">
            <a:xfrm>
              <a:off x="-1" y="893239"/>
              <a:ext cx="3355519" cy="473526"/>
            </a:xfrm>
            <a:prstGeom prst="rect">
              <a:avLst/>
            </a:prstGeom>
            <a:noFill/>
            <a:ln>
              <a:noFill/>
            </a:ln>
          </p:spPr>
        </p:pic>
        <p:pic>
          <p:nvPicPr>
            <p:cNvPr id="13" name="Picture 3"/>
            <p:cNvPicPr>
              <a:picLocks noChangeAspect="1" noChangeArrowheads="1"/>
            </p:cNvPicPr>
            <p:nvPr userDrawn="1"/>
          </p:nvPicPr>
          <p:blipFill>
            <a:blip r:embed="rId5"/>
            <a:srcRect r="42475"/>
            <a:stretch/>
          </p:blipFill>
          <p:spPr bwMode="auto">
            <a:xfrm>
              <a:off x="3346137" y="893239"/>
              <a:ext cx="3963419" cy="473526"/>
            </a:xfrm>
            <a:prstGeom prst="rect">
              <a:avLst/>
            </a:prstGeom>
            <a:noFill/>
            <a:ln>
              <a:noFill/>
            </a:ln>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Titel und Inhalt">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107504" y="308464"/>
            <a:ext cx="7202052" cy="498237"/>
          </a:xfrm>
        </p:spPr>
        <p:txBody>
          <a:bodyPr>
            <a:normAutofit/>
          </a:bodyPr>
          <a:lstStyle>
            <a:lvl1pPr algn="l">
              <a:defRPr sz="2800" b="1">
                <a:solidFill>
                  <a:schemeClr val="tx1"/>
                </a:solidFill>
                <a:latin typeface="Avenir Next LT Pro Light" panose="020B0304020202020204" pitchFamily="34" charset="0"/>
              </a:defRPr>
            </a:lvl1pPr>
          </a:lstStyle>
          <a:p>
            <a:pPr>
              <a:defRPr/>
            </a:pPr>
            <a:r>
              <a:rPr lang="de-DE"/>
              <a:t>Mastertitelformat bearbeiten</a:t>
            </a:r>
            <a:endParaRPr lang="en-US"/>
          </a:p>
        </p:txBody>
      </p:sp>
      <p:sp>
        <p:nvSpPr>
          <p:cNvPr id="5" name="Content Placeholder 2"/>
          <p:cNvSpPr>
            <a:spLocks noGrp="1"/>
          </p:cNvSpPr>
          <p:nvPr>
            <p:ph idx="1"/>
          </p:nvPr>
        </p:nvSpPr>
        <p:spPr bwMode="auto">
          <a:xfrm>
            <a:off x="628650" y="1537192"/>
            <a:ext cx="7886700" cy="316343"/>
          </a:xfrm>
        </p:spPr>
        <p:txBody>
          <a:bodyPr/>
          <a:lstStyle>
            <a:lvl1pPr marL="0" indent="0">
              <a:buFont typeface="Wingdings"/>
              <a:buNone/>
              <a:defRPr sz="1800" b="1">
                <a:latin typeface="Avenir Next LT Pro Light" panose="020B0304020202020204" pitchFamily="34" charset="0"/>
              </a:defRPr>
            </a:lvl1pPr>
            <a:lvl2pPr>
              <a:defRPr sz="1800" b="0"/>
            </a:lvl2pPr>
            <a:lvl3pPr>
              <a:defRPr sz="1800" b="0"/>
            </a:lvl3pPr>
            <a:lvl4pPr>
              <a:defRPr sz="1800" b="0"/>
            </a:lvl4pPr>
          </a:lstStyle>
          <a:p>
            <a:pPr lvl="0">
              <a:defRPr/>
            </a:pPr>
            <a:r>
              <a:rPr lang="de-DE"/>
              <a:t>Mastertextformat bearbeiten</a:t>
            </a:r>
            <a:endParaRPr/>
          </a:p>
          <a:p>
            <a:pPr lvl="0">
              <a:defRPr/>
            </a:pPr>
            <a:endParaRPr lang="de-DE"/>
          </a:p>
          <a:p>
            <a:pPr lvl="0">
              <a:defRPr/>
            </a:pPr>
            <a:endParaRPr lang="de-DE"/>
          </a:p>
        </p:txBody>
      </p:sp>
      <p:sp>
        <p:nvSpPr>
          <p:cNvPr id="6" name="Date Placeholder 3"/>
          <p:cNvSpPr>
            <a:spLocks noGrp="1"/>
          </p:cNvSpPr>
          <p:nvPr>
            <p:ph type="dt" sz="half" idx="10"/>
          </p:nvPr>
        </p:nvSpPr>
        <p:spPr bwMode="auto"/>
        <p:txBody>
          <a:bodyPr/>
          <a:lstStyle>
            <a:lvl1pPr>
              <a:defRPr>
                <a:latin typeface="Avenir Next LT Pro Light" panose="020B0304020202020204" pitchFamily="34" charset="0"/>
              </a:defRPr>
            </a:lvl1pPr>
          </a:lstStyle>
          <a:p>
            <a:pPr>
              <a:defRPr/>
            </a:pPr>
            <a:fld id="{2CAA5B40-5B36-4026-8BF1-EF090B564C98}" type="datetimeFigureOut">
              <a:rPr lang="de-DE" smtClean="0"/>
              <a:pPr>
                <a:defRPr/>
              </a:pPr>
              <a:t>08.10.2021</a:t>
            </a:fld>
            <a:endParaRPr lang="de-DE"/>
          </a:p>
        </p:txBody>
      </p:sp>
      <p:sp>
        <p:nvSpPr>
          <p:cNvPr id="7" name="Footer Placeholder 4"/>
          <p:cNvSpPr>
            <a:spLocks noGrp="1"/>
          </p:cNvSpPr>
          <p:nvPr>
            <p:ph type="ftr" sz="quarter" idx="11"/>
          </p:nvPr>
        </p:nvSpPr>
        <p:spPr bwMode="auto"/>
        <p:txBody>
          <a:bodyPr/>
          <a:lstStyle>
            <a:lvl1pPr>
              <a:defRPr>
                <a:latin typeface="Avenir Next LT Pro Light" panose="020B0304020202020204" pitchFamily="34" charset="0"/>
              </a:defRPr>
            </a:lvl1pPr>
          </a:lstStyle>
          <a:p>
            <a:pPr>
              <a:defRPr/>
            </a:pPr>
            <a:endParaRPr lang="de-DE"/>
          </a:p>
        </p:txBody>
      </p:sp>
      <p:sp>
        <p:nvSpPr>
          <p:cNvPr id="8" name="Slide Number Placeholder 5"/>
          <p:cNvSpPr>
            <a:spLocks noGrp="1"/>
          </p:cNvSpPr>
          <p:nvPr>
            <p:ph type="sldNum" sz="quarter" idx="12"/>
          </p:nvPr>
        </p:nvSpPr>
        <p:spPr bwMode="auto"/>
        <p:txBody>
          <a:bodyPr/>
          <a:lstStyle>
            <a:lvl1pPr>
              <a:defRPr>
                <a:latin typeface="Avenir Next LT Pro Light" panose="020B0304020202020204" pitchFamily="34" charset="0"/>
              </a:defRPr>
            </a:lvl1pPr>
          </a:lstStyle>
          <a:p>
            <a:pPr>
              <a:defRPr/>
            </a:pPr>
            <a:fld id="{87FEBC21-55A7-4DC8-BCD0-128D7E59BFED}" type="slidenum">
              <a:rPr lang="de-DE" smtClean="0"/>
              <a:pPr>
                <a:defRPr/>
              </a:pPr>
              <a:t>‹Nr.›</a:t>
            </a:fld>
            <a:endParaRPr lang="de-DE"/>
          </a:p>
        </p:txBody>
      </p:sp>
      <p:pic>
        <p:nvPicPr>
          <p:cNvPr id="9" name="Grafik 7"/>
          <p:cNvPicPr>
            <a:picLocks noChangeAspect="1"/>
          </p:cNvPicPr>
          <p:nvPr userDrawn="1"/>
        </p:nvPicPr>
        <p:blipFill>
          <a:blip r:embed="rId2"/>
          <a:srcRect t="6047" b="7025"/>
          <a:stretch/>
        </p:blipFill>
        <p:spPr bwMode="auto">
          <a:xfrm>
            <a:off x="2017326" y="6489505"/>
            <a:ext cx="1187624" cy="318509"/>
          </a:xfrm>
          <a:prstGeom prst="rect">
            <a:avLst/>
          </a:prstGeom>
          <a:ln>
            <a:noFill/>
          </a:ln>
        </p:spPr>
      </p:pic>
      <p:pic>
        <p:nvPicPr>
          <p:cNvPr id="10" name="Grafik 8" descr="Ein Bild, das Objekt enthält.&#10;&#10;Automatisch generierte Beschreibung"/>
          <p:cNvPicPr>
            <a:picLocks noChangeAspect="1"/>
          </p:cNvPicPr>
          <p:nvPr userDrawn="1"/>
        </p:nvPicPr>
        <p:blipFill>
          <a:blip r:embed="rId3"/>
          <a:stretch/>
        </p:blipFill>
        <p:spPr bwMode="auto">
          <a:xfrm>
            <a:off x="7363014" y="116632"/>
            <a:ext cx="1673482" cy="1152128"/>
          </a:xfrm>
          <a:prstGeom prst="rect">
            <a:avLst/>
          </a:prstGeom>
        </p:spPr>
      </p:pic>
      <p:pic>
        <p:nvPicPr>
          <p:cNvPr id="11" name="Grafik 9" descr="Ein Bild, das ClipArt enthält.&#10;&#10;Automatisch generierte Beschreibung"/>
          <p:cNvPicPr>
            <a:picLocks noChangeAspect="1"/>
          </p:cNvPicPr>
          <p:nvPr userDrawn="1"/>
        </p:nvPicPr>
        <p:blipFill>
          <a:blip r:embed="rId4"/>
          <a:srcRect l="3430" t="13144" r="3641" b="13713"/>
          <a:stretch/>
        </p:blipFill>
        <p:spPr bwMode="auto">
          <a:xfrm>
            <a:off x="107504" y="6401931"/>
            <a:ext cx="1806577" cy="406083"/>
          </a:xfrm>
          <a:prstGeom prst="rect">
            <a:avLst/>
          </a:prstGeom>
          <a:ln>
            <a:noFill/>
          </a:ln>
        </p:spPr>
      </p:pic>
      <p:grpSp>
        <p:nvGrpSpPr>
          <p:cNvPr id="12" name="Gruppieren 12"/>
          <p:cNvGrpSpPr/>
          <p:nvPr userDrawn="1"/>
        </p:nvGrpSpPr>
        <p:grpSpPr bwMode="auto">
          <a:xfrm>
            <a:off x="-1" y="893239"/>
            <a:ext cx="7309557" cy="473526"/>
            <a:chOff x="-1" y="893239"/>
            <a:chExt cx="7309557" cy="473526"/>
          </a:xfrm>
        </p:grpSpPr>
        <p:pic>
          <p:nvPicPr>
            <p:cNvPr id="13" name="Picture 3"/>
            <p:cNvPicPr>
              <a:picLocks noChangeAspect="1" noChangeArrowheads="1"/>
            </p:cNvPicPr>
            <p:nvPr userDrawn="1"/>
          </p:nvPicPr>
          <p:blipFill>
            <a:blip r:embed="rId5"/>
            <a:srcRect l="37720"/>
            <a:stretch/>
          </p:blipFill>
          <p:spPr bwMode="auto">
            <a:xfrm>
              <a:off x="-1" y="893239"/>
              <a:ext cx="3355519" cy="473526"/>
            </a:xfrm>
            <a:prstGeom prst="rect">
              <a:avLst/>
            </a:prstGeom>
            <a:noFill/>
            <a:ln>
              <a:noFill/>
            </a:ln>
          </p:spPr>
        </p:pic>
        <p:pic>
          <p:nvPicPr>
            <p:cNvPr id="14" name="Picture 3"/>
            <p:cNvPicPr>
              <a:picLocks noChangeAspect="1" noChangeArrowheads="1"/>
            </p:cNvPicPr>
            <p:nvPr userDrawn="1"/>
          </p:nvPicPr>
          <p:blipFill>
            <a:blip r:embed="rId5"/>
            <a:srcRect r="42475"/>
            <a:stretch/>
          </p:blipFill>
          <p:spPr bwMode="auto">
            <a:xfrm>
              <a:off x="3346137" y="893239"/>
              <a:ext cx="3963419" cy="473526"/>
            </a:xfrm>
            <a:prstGeom prst="rect">
              <a:avLst/>
            </a:prstGeom>
            <a:noFill/>
            <a:ln>
              <a:noFill/>
            </a:ln>
          </p:spPr>
        </p:pic>
      </p:grpSp>
      <p:sp>
        <p:nvSpPr>
          <p:cNvPr id="15" name="Content Placeholder 2"/>
          <p:cNvSpPr>
            <a:spLocks noGrp="1"/>
          </p:cNvSpPr>
          <p:nvPr>
            <p:ph idx="13"/>
          </p:nvPr>
        </p:nvSpPr>
        <p:spPr bwMode="auto">
          <a:xfrm>
            <a:off x="628650" y="2061863"/>
            <a:ext cx="7886700" cy="4031365"/>
          </a:xfrm>
        </p:spPr>
        <p:txBody>
          <a:bodyPr/>
          <a:lstStyle>
            <a:lvl1pPr marL="0" indent="0">
              <a:buFont typeface="Wingdings"/>
              <a:buNone/>
              <a:defRPr sz="1600" b="0">
                <a:latin typeface="Avenir Next LT Pro Light" panose="020B0304020202020204" pitchFamily="34" charset="0"/>
              </a:defRPr>
            </a:lvl1pPr>
            <a:lvl2pPr>
              <a:defRPr sz="1800" b="0"/>
            </a:lvl2pPr>
            <a:lvl3pPr>
              <a:defRPr sz="1800" b="0"/>
            </a:lvl3pPr>
            <a:lvl4pPr>
              <a:defRPr sz="1800" b="0"/>
            </a:lvl4pPr>
          </a:lstStyle>
          <a:p>
            <a:pPr lvl="0">
              <a:defRPr/>
            </a:pPr>
            <a:r>
              <a:rPr lang="de-DE" dirty="0"/>
              <a:t>Mastertextformat bearbeiten</a:t>
            </a:r>
            <a:endParaRPr dirty="0"/>
          </a:p>
          <a:p>
            <a:pPr lvl="0">
              <a:defRPr/>
            </a:pPr>
            <a:endParaRPr lang="de-DE" dirty="0"/>
          </a:p>
          <a:p>
            <a:pPr lvl="0">
              <a:defRPr/>
            </a:pPr>
            <a:endParaRPr lang="de-D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Titel, Video">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107504" y="308464"/>
            <a:ext cx="7202052" cy="498237"/>
          </a:xfrm>
        </p:spPr>
        <p:txBody>
          <a:bodyPr>
            <a:normAutofit/>
          </a:bodyPr>
          <a:lstStyle>
            <a:lvl1pPr algn="l">
              <a:defRPr sz="2800" b="1">
                <a:solidFill>
                  <a:schemeClr val="tx1"/>
                </a:solidFill>
                <a:latin typeface="Avenir Next LT Pro Light" panose="020B0304020202020204" pitchFamily="34" charset="0"/>
              </a:defRPr>
            </a:lvl1pPr>
          </a:lstStyle>
          <a:p>
            <a:pPr>
              <a:defRPr/>
            </a:pPr>
            <a:r>
              <a:rPr lang="de-DE"/>
              <a:t>Mastertitelformat bearbeiten</a:t>
            </a:r>
            <a:endParaRPr lang="en-US"/>
          </a:p>
        </p:txBody>
      </p:sp>
      <p:sp>
        <p:nvSpPr>
          <p:cNvPr id="5" name="Content Placeholder 2"/>
          <p:cNvSpPr>
            <a:spLocks noGrp="1"/>
          </p:cNvSpPr>
          <p:nvPr>
            <p:ph idx="1"/>
          </p:nvPr>
        </p:nvSpPr>
        <p:spPr bwMode="auto">
          <a:xfrm>
            <a:off x="628650" y="1537192"/>
            <a:ext cx="7886700" cy="316343"/>
          </a:xfrm>
        </p:spPr>
        <p:txBody>
          <a:bodyPr/>
          <a:lstStyle>
            <a:lvl1pPr marL="0" indent="0">
              <a:buFont typeface="Wingdings"/>
              <a:buNone/>
              <a:defRPr sz="1800" b="1">
                <a:latin typeface="Avenir Next LT Pro Light" panose="020B0304020202020204" pitchFamily="34" charset="0"/>
              </a:defRPr>
            </a:lvl1pPr>
            <a:lvl2pPr>
              <a:defRPr sz="1800" b="0"/>
            </a:lvl2pPr>
            <a:lvl3pPr>
              <a:defRPr sz="1800" b="0"/>
            </a:lvl3pPr>
            <a:lvl4pPr>
              <a:defRPr sz="1800" b="0"/>
            </a:lvl4pPr>
          </a:lstStyle>
          <a:p>
            <a:pPr lvl="0">
              <a:defRPr/>
            </a:pPr>
            <a:r>
              <a:rPr lang="de-DE"/>
              <a:t>Mastertextformat bearbeiten</a:t>
            </a:r>
            <a:endParaRPr/>
          </a:p>
          <a:p>
            <a:pPr lvl="0">
              <a:defRPr/>
            </a:pPr>
            <a:endParaRPr lang="de-DE"/>
          </a:p>
          <a:p>
            <a:pPr lvl="0">
              <a:defRPr/>
            </a:pPr>
            <a:endParaRPr lang="de-DE"/>
          </a:p>
        </p:txBody>
      </p:sp>
      <p:sp>
        <p:nvSpPr>
          <p:cNvPr id="6" name="Date Placeholder 3"/>
          <p:cNvSpPr>
            <a:spLocks noGrp="1"/>
          </p:cNvSpPr>
          <p:nvPr>
            <p:ph type="dt" sz="half" idx="10"/>
          </p:nvPr>
        </p:nvSpPr>
        <p:spPr bwMode="auto"/>
        <p:txBody>
          <a:bodyPr/>
          <a:lstStyle>
            <a:lvl1pPr>
              <a:defRPr>
                <a:latin typeface="Avenir Next LT Pro Light" panose="020B0304020202020204" pitchFamily="34" charset="0"/>
              </a:defRPr>
            </a:lvl1pPr>
          </a:lstStyle>
          <a:p>
            <a:pPr>
              <a:defRPr/>
            </a:pPr>
            <a:fld id="{2CAA5B40-5B36-4026-8BF1-EF090B564C98}" type="datetimeFigureOut">
              <a:rPr lang="de-DE" smtClean="0"/>
              <a:pPr>
                <a:defRPr/>
              </a:pPr>
              <a:t>08.10.2021</a:t>
            </a:fld>
            <a:endParaRPr lang="de-DE"/>
          </a:p>
        </p:txBody>
      </p:sp>
      <p:sp>
        <p:nvSpPr>
          <p:cNvPr id="7" name="Footer Placeholder 4"/>
          <p:cNvSpPr>
            <a:spLocks noGrp="1"/>
          </p:cNvSpPr>
          <p:nvPr>
            <p:ph type="ftr" sz="quarter" idx="11"/>
          </p:nvPr>
        </p:nvSpPr>
        <p:spPr bwMode="auto"/>
        <p:txBody>
          <a:bodyPr/>
          <a:lstStyle>
            <a:lvl1pPr>
              <a:defRPr>
                <a:latin typeface="Avenir Next LT Pro Light" panose="020B0304020202020204" pitchFamily="34" charset="0"/>
              </a:defRPr>
            </a:lvl1pPr>
          </a:lstStyle>
          <a:p>
            <a:pPr>
              <a:defRPr/>
            </a:pPr>
            <a:endParaRPr lang="de-DE"/>
          </a:p>
        </p:txBody>
      </p:sp>
      <p:sp>
        <p:nvSpPr>
          <p:cNvPr id="8" name="Slide Number Placeholder 5"/>
          <p:cNvSpPr>
            <a:spLocks noGrp="1"/>
          </p:cNvSpPr>
          <p:nvPr>
            <p:ph type="sldNum" sz="quarter" idx="12"/>
          </p:nvPr>
        </p:nvSpPr>
        <p:spPr bwMode="auto"/>
        <p:txBody>
          <a:bodyPr/>
          <a:lstStyle>
            <a:lvl1pPr>
              <a:defRPr>
                <a:latin typeface="Avenir Next LT Pro Light" panose="020B0304020202020204" pitchFamily="34" charset="0"/>
              </a:defRPr>
            </a:lvl1pPr>
          </a:lstStyle>
          <a:p>
            <a:pPr>
              <a:defRPr/>
            </a:pPr>
            <a:fld id="{87FEBC21-55A7-4DC8-BCD0-128D7E59BFED}" type="slidenum">
              <a:rPr lang="de-DE" smtClean="0"/>
              <a:pPr>
                <a:defRPr/>
              </a:pPr>
              <a:t>‹Nr.›</a:t>
            </a:fld>
            <a:endParaRPr lang="de-DE"/>
          </a:p>
        </p:txBody>
      </p:sp>
      <p:pic>
        <p:nvPicPr>
          <p:cNvPr id="9" name="Grafik 7"/>
          <p:cNvPicPr>
            <a:picLocks noChangeAspect="1"/>
          </p:cNvPicPr>
          <p:nvPr userDrawn="1"/>
        </p:nvPicPr>
        <p:blipFill>
          <a:blip r:embed="rId2"/>
          <a:srcRect t="6047" b="7025"/>
          <a:stretch/>
        </p:blipFill>
        <p:spPr bwMode="auto">
          <a:xfrm>
            <a:off x="2017326" y="6489505"/>
            <a:ext cx="1187624" cy="318509"/>
          </a:xfrm>
          <a:prstGeom prst="rect">
            <a:avLst/>
          </a:prstGeom>
          <a:ln>
            <a:noFill/>
          </a:ln>
        </p:spPr>
      </p:pic>
      <p:pic>
        <p:nvPicPr>
          <p:cNvPr id="10" name="Grafik 8" descr="Ein Bild, das Objekt enthält.&#10;&#10;Automatisch generierte Beschreibung"/>
          <p:cNvPicPr>
            <a:picLocks noChangeAspect="1"/>
          </p:cNvPicPr>
          <p:nvPr userDrawn="1"/>
        </p:nvPicPr>
        <p:blipFill>
          <a:blip r:embed="rId3"/>
          <a:stretch/>
        </p:blipFill>
        <p:spPr bwMode="auto">
          <a:xfrm>
            <a:off x="7363014" y="116632"/>
            <a:ext cx="1673482" cy="1152128"/>
          </a:xfrm>
          <a:prstGeom prst="rect">
            <a:avLst/>
          </a:prstGeom>
        </p:spPr>
      </p:pic>
      <p:pic>
        <p:nvPicPr>
          <p:cNvPr id="11" name="Grafik 9" descr="Ein Bild, das ClipArt enthält.&#10;&#10;Automatisch generierte Beschreibung"/>
          <p:cNvPicPr>
            <a:picLocks noChangeAspect="1"/>
          </p:cNvPicPr>
          <p:nvPr userDrawn="1"/>
        </p:nvPicPr>
        <p:blipFill>
          <a:blip r:embed="rId4"/>
          <a:srcRect l="3430" t="13144" r="3641" b="13713"/>
          <a:stretch/>
        </p:blipFill>
        <p:spPr bwMode="auto">
          <a:xfrm>
            <a:off x="107504" y="6401931"/>
            <a:ext cx="1806577" cy="406083"/>
          </a:xfrm>
          <a:prstGeom prst="rect">
            <a:avLst/>
          </a:prstGeom>
          <a:ln>
            <a:noFill/>
          </a:ln>
        </p:spPr>
      </p:pic>
      <p:grpSp>
        <p:nvGrpSpPr>
          <p:cNvPr id="12" name="Gruppieren 12"/>
          <p:cNvGrpSpPr/>
          <p:nvPr userDrawn="1"/>
        </p:nvGrpSpPr>
        <p:grpSpPr bwMode="auto">
          <a:xfrm>
            <a:off x="-1" y="893239"/>
            <a:ext cx="7309557" cy="473526"/>
            <a:chOff x="-1" y="893239"/>
            <a:chExt cx="7309557" cy="473526"/>
          </a:xfrm>
        </p:grpSpPr>
        <p:pic>
          <p:nvPicPr>
            <p:cNvPr id="13" name="Picture 3"/>
            <p:cNvPicPr>
              <a:picLocks noChangeAspect="1" noChangeArrowheads="1"/>
            </p:cNvPicPr>
            <p:nvPr userDrawn="1"/>
          </p:nvPicPr>
          <p:blipFill>
            <a:blip r:embed="rId5"/>
            <a:srcRect l="37720"/>
            <a:stretch/>
          </p:blipFill>
          <p:spPr bwMode="auto">
            <a:xfrm>
              <a:off x="-1" y="893239"/>
              <a:ext cx="3355519" cy="473526"/>
            </a:xfrm>
            <a:prstGeom prst="rect">
              <a:avLst/>
            </a:prstGeom>
            <a:noFill/>
            <a:ln>
              <a:noFill/>
            </a:ln>
          </p:spPr>
        </p:pic>
        <p:pic>
          <p:nvPicPr>
            <p:cNvPr id="14" name="Picture 3"/>
            <p:cNvPicPr>
              <a:picLocks noChangeAspect="1" noChangeArrowheads="1"/>
            </p:cNvPicPr>
            <p:nvPr userDrawn="1"/>
          </p:nvPicPr>
          <p:blipFill>
            <a:blip r:embed="rId5"/>
            <a:srcRect r="42475"/>
            <a:stretch/>
          </p:blipFill>
          <p:spPr bwMode="auto">
            <a:xfrm>
              <a:off x="3346137" y="893239"/>
              <a:ext cx="3963419" cy="473526"/>
            </a:xfrm>
            <a:prstGeom prst="rect">
              <a:avLst/>
            </a:prstGeom>
            <a:noFill/>
            <a:ln>
              <a:noFill/>
            </a:ln>
          </p:spPr>
        </p:pic>
      </p:grpSp>
      <p:sp>
        <p:nvSpPr>
          <p:cNvPr id="15" name="Medienplatzhalter 14"/>
          <p:cNvSpPr>
            <a:spLocks noGrp="1"/>
          </p:cNvSpPr>
          <p:nvPr>
            <p:ph type="media" sz="quarter" idx="14"/>
          </p:nvPr>
        </p:nvSpPr>
        <p:spPr bwMode="auto">
          <a:xfrm>
            <a:off x="628650" y="2121967"/>
            <a:ext cx="7886700" cy="3971262"/>
          </a:xfrm>
        </p:spPr>
        <p:txBody>
          <a:bodyPr/>
          <a:lstStyle>
            <a:lvl1pPr>
              <a:defRPr>
                <a:latin typeface="Avenir Next LT Pro Light" panose="020B0304020202020204" pitchFamily="34" charset="0"/>
              </a:defRPr>
            </a:lvl1pPr>
          </a:lstStyle>
          <a:p>
            <a:pPr>
              <a:defRPr/>
            </a:pPr>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Video ohne Titel">
    <p:spTree>
      <p:nvGrpSpPr>
        <p:cNvPr id="1" name=""/>
        <p:cNvGrpSpPr/>
        <p:nvPr/>
      </p:nvGrpSpPr>
      <p:grpSpPr bwMode="auto">
        <a:xfrm>
          <a:off x="0" y="0"/>
          <a:ext cx="0" cy="0"/>
          <a:chOff x="0" y="0"/>
          <a:chExt cx="0" cy="0"/>
        </a:xfrm>
      </p:grpSpPr>
      <p:sp>
        <p:nvSpPr>
          <p:cNvPr id="4" name="Medienplatzhalter 14"/>
          <p:cNvSpPr>
            <a:spLocks noGrp="1"/>
          </p:cNvSpPr>
          <p:nvPr>
            <p:ph type="media" sz="quarter" idx="14"/>
          </p:nvPr>
        </p:nvSpPr>
        <p:spPr bwMode="auto">
          <a:xfrm>
            <a:off x="628650" y="1537192"/>
            <a:ext cx="7886700" cy="4556037"/>
          </a:xfrm>
        </p:spPr>
        <p:txBody>
          <a:bodyPr/>
          <a:lstStyle>
            <a:lvl1pPr>
              <a:defRPr>
                <a:latin typeface="Avenir Next LT Pro Light" panose="020B0304020202020204" pitchFamily="34" charset="0"/>
              </a:defRPr>
            </a:lvl1pPr>
          </a:lstStyle>
          <a:p>
            <a:pPr>
              <a:defRPr/>
            </a:pPr>
            <a:endParaRPr lang="de-DE"/>
          </a:p>
        </p:txBody>
      </p:sp>
      <p:sp>
        <p:nvSpPr>
          <p:cNvPr id="5" name="Title 1"/>
          <p:cNvSpPr>
            <a:spLocks noGrp="1"/>
          </p:cNvSpPr>
          <p:nvPr>
            <p:ph type="title"/>
          </p:nvPr>
        </p:nvSpPr>
        <p:spPr bwMode="auto">
          <a:xfrm>
            <a:off x="107504" y="308464"/>
            <a:ext cx="7202052" cy="498237"/>
          </a:xfrm>
        </p:spPr>
        <p:txBody>
          <a:bodyPr>
            <a:normAutofit/>
          </a:bodyPr>
          <a:lstStyle>
            <a:lvl1pPr algn="l">
              <a:defRPr sz="2800" b="1">
                <a:solidFill>
                  <a:schemeClr val="tx1"/>
                </a:solidFill>
                <a:latin typeface="Avenir Next LT Pro Light" panose="020B0304020202020204" pitchFamily="34" charset="0"/>
              </a:defRPr>
            </a:lvl1pPr>
          </a:lstStyle>
          <a:p>
            <a:pPr>
              <a:defRPr/>
            </a:pPr>
            <a:r>
              <a:rPr lang="de-DE"/>
              <a:t>Mastertitelformat bearbeiten</a:t>
            </a:r>
            <a:endParaRPr lang="en-US"/>
          </a:p>
        </p:txBody>
      </p:sp>
      <p:sp>
        <p:nvSpPr>
          <p:cNvPr id="6" name="Date Placeholder 3"/>
          <p:cNvSpPr>
            <a:spLocks noGrp="1"/>
          </p:cNvSpPr>
          <p:nvPr>
            <p:ph type="dt" sz="half" idx="10"/>
          </p:nvPr>
        </p:nvSpPr>
        <p:spPr bwMode="auto"/>
        <p:txBody>
          <a:bodyPr/>
          <a:lstStyle>
            <a:lvl1pPr>
              <a:defRPr>
                <a:latin typeface="Avenir Next LT Pro Light" panose="020B0304020202020204" pitchFamily="34" charset="0"/>
              </a:defRPr>
            </a:lvl1pPr>
          </a:lstStyle>
          <a:p>
            <a:pPr>
              <a:defRPr/>
            </a:pPr>
            <a:fld id="{2CAA5B40-5B36-4026-8BF1-EF090B564C98}" type="datetimeFigureOut">
              <a:rPr lang="de-DE" smtClean="0"/>
              <a:pPr>
                <a:defRPr/>
              </a:pPr>
              <a:t>08.10.2021</a:t>
            </a:fld>
            <a:endParaRPr lang="de-DE"/>
          </a:p>
        </p:txBody>
      </p:sp>
      <p:sp>
        <p:nvSpPr>
          <p:cNvPr id="7" name="Footer Placeholder 4"/>
          <p:cNvSpPr>
            <a:spLocks noGrp="1"/>
          </p:cNvSpPr>
          <p:nvPr>
            <p:ph type="ftr" sz="quarter" idx="11"/>
          </p:nvPr>
        </p:nvSpPr>
        <p:spPr bwMode="auto"/>
        <p:txBody>
          <a:bodyPr/>
          <a:lstStyle>
            <a:lvl1pPr>
              <a:defRPr>
                <a:latin typeface="Avenir Next LT Pro Light" panose="020B0304020202020204" pitchFamily="34" charset="0"/>
              </a:defRPr>
            </a:lvl1pPr>
          </a:lstStyle>
          <a:p>
            <a:pPr>
              <a:defRPr/>
            </a:pPr>
            <a:endParaRPr lang="de-DE"/>
          </a:p>
        </p:txBody>
      </p:sp>
      <p:sp>
        <p:nvSpPr>
          <p:cNvPr id="8" name="Slide Number Placeholder 5"/>
          <p:cNvSpPr>
            <a:spLocks noGrp="1"/>
          </p:cNvSpPr>
          <p:nvPr>
            <p:ph type="sldNum" sz="quarter" idx="12"/>
          </p:nvPr>
        </p:nvSpPr>
        <p:spPr bwMode="auto"/>
        <p:txBody>
          <a:bodyPr/>
          <a:lstStyle>
            <a:lvl1pPr>
              <a:defRPr>
                <a:latin typeface="Avenir Next LT Pro Light" panose="020B0304020202020204" pitchFamily="34" charset="0"/>
              </a:defRPr>
            </a:lvl1pPr>
          </a:lstStyle>
          <a:p>
            <a:pPr>
              <a:defRPr/>
            </a:pPr>
            <a:fld id="{87FEBC21-55A7-4DC8-BCD0-128D7E59BFED}" type="slidenum">
              <a:rPr lang="de-DE" smtClean="0"/>
              <a:pPr>
                <a:defRPr/>
              </a:pPr>
              <a:t>‹Nr.›</a:t>
            </a:fld>
            <a:endParaRPr lang="de-DE"/>
          </a:p>
        </p:txBody>
      </p:sp>
      <p:pic>
        <p:nvPicPr>
          <p:cNvPr id="9" name="Grafik 7"/>
          <p:cNvPicPr>
            <a:picLocks noChangeAspect="1"/>
          </p:cNvPicPr>
          <p:nvPr userDrawn="1"/>
        </p:nvPicPr>
        <p:blipFill>
          <a:blip r:embed="rId2"/>
          <a:srcRect t="6047" b="7025"/>
          <a:stretch/>
        </p:blipFill>
        <p:spPr bwMode="auto">
          <a:xfrm>
            <a:off x="2017326" y="6489505"/>
            <a:ext cx="1187624" cy="318509"/>
          </a:xfrm>
          <a:prstGeom prst="rect">
            <a:avLst/>
          </a:prstGeom>
          <a:ln>
            <a:noFill/>
          </a:ln>
        </p:spPr>
      </p:pic>
      <p:pic>
        <p:nvPicPr>
          <p:cNvPr id="10" name="Grafik 8" descr="Ein Bild, das Objekt enthält.&#10;&#10;Automatisch generierte Beschreibung"/>
          <p:cNvPicPr>
            <a:picLocks noChangeAspect="1"/>
          </p:cNvPicPr>
          <p:nvPr userDrawn="1"/>
        </p:nvPicPr>
        <p:blipFill>
          <a:blip r:embed="rId3"/>
          <a:stretch/>
        </p:blipFill>
        <p:spPr bwMode="auto">
          <a:xfrm>
            <a:off x="7363014" y="116632"/>
            <a:ext cx="1673482" cy="1152128"/>
          </a:xfrm>
          <a:prstGeom prst="rect">
            <a:avLst/>
          </a:prstGeom>
        </p:spPr>
      </p:pic>
      <p:pic>
        <p:nvPicPr>
          <p:cNvPr id="11" name="Grafik 9" descr="Ein Bild, das ClipArt enthält.&#10;&#10;Automatisch generierte Beschreibung"/>
          <p:cNvPicPr>
            <a:picLocks noChangeAspect="1"/>
          </p:cNvPicPr>
          <p:nvPr userDrawn="1"/>
        </p:nvPicPr>
        <p:blipFill>
          <a:blip r:embed="rId4"/>
          <a:srcRect l="3430" t="13144" r="3641" b="13713"/>
          <a:stretch/>
        </p:blipFill>
        <p:spPr bwMode="auto">
          <a:xfrm>
            <a:off x="107504" y="6401931"/>
            <a:ext cx="1806577" cy="406083"/>
          </a:xfrm>
          <a:prstGeom prst="rect">
            <a:avLst/>
          </a:prstGeom>
          <a:ln>
            <a:noFill/>
          </a:ln>
        </p:spPr>
      </p:pic>
      <p:grpSp>
        <p:nvGrpSpPr>
          <p:cNvPr id="12" name="Gruppieren 12"/>
          <p:cNvGrpSpPr/>
          <p:nvPr userDrawn="1"/>
        </p:nvGrpSpPr>
        <p:grpSpPr bwMode="auto">
          <a:xfrm>
            <a:off x="-1" y="893239"/>
            <a:ext cx="7309557" cy="473526"/>
            <a:chOff x="-1" y="893239"/>
            <a:chExt cx="7309557" cy="473526"/>
          </a:xfrm>
        </p:grpSpPr>
        <p:pic>
          <p:nvPicPr>
            <p:cNvPr id="13" name="Picture 3"/>
            <p:cNvPicPr>
              <a:picLocks noChangeAspect="1" noChangeArrowheads="1"/>
            </p:cNvPicPr>
            <p:nvPr userDrawn="1"/>
          </p:nvPicPr>
          <p:blipFill>
            <a:blip r:embed="rId5"/>
            <a:srcRect l="37720"/>
            <a:stretch/>
          </p:blipFill>
          <p:spPr bwMode="auto">
            <a:xfrm>
              <a:off x="-1" y="893239"/>
              <a:ext cx="3355519" cy="473526"/>
            </a:xfrm>
            <a:prstGeom prst="rect">
              <a:avLst/>
            </a:prstGeom>
            <a:noFill/>
            <a:ln>
              <a:noFill/>
            </a:ln>
          </p:spPr>
        </p:pic>
        <p:pic>
          <p:nvPicPr>
            <p:cNvPr id="14" name="Picture 3"/>
            <p:cNvPicPr>
              <a:picLocks noChangeAspect="1" noChangeArrowheads="1"/>
            </p:cNvPicPr>
            <p:nvPr userDrawn="1"/>
          </p:nvPicPr>
          <p:blipFill>
            <a:blip r:embed="rId5"/>
            <a:srcRect r="42475"/>
            <a:stretch/>
          </p:blipFill>
          <p:spPr bwMode="auto">
            <a:xfrm>
              <a:off x="3346137" y="893239"/>
              <a:ext cx="3963419" cy="473526"/>
            </a:xfrm>
            <a:prstGeom prst="rect">
              <a:avLst/>
            </a:prstGeom>
            <a:noFill/>
            <a:ln>
              <a:noFill/>
            </a:ln>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Bild ohne Titel">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107504" y="308464"/>
            <a:ext cx="7202052" cy="498237"/>
          </a:xfrm>
        </p:spPr>
        <p:txBody>
          <a:bodyPr>
            <a:normAutofit/>
          </a:bodyPr>
          <a:lstStyle>
            <a:lvl1pPr algn="l">
              <a:defRPr sz="2800" b="1">
                <a:solidFill>
                  <a:schemeClr val="tx1"/>
                </a:solidFill>
                <a:latin typeface="Avenir Next LT Pro Light" panose="020B0304020202020204" pitchFamily="34" charset="0"/>
              </a:defRPr>
            </a:lvl1pPr>
          </a:lstStyle>
          <a:p>
            <a:pPr>
              <a:defRPr/>
            </a:pPr>
            <a:r>
              <a:rPr lang="de-DE"/>
              <a:t>Mastertitelformat bearbeiten</a:t>
            </a:r>
            <a:endParaRPr lang="en-US"/>
          </a:p>
        </p:txBody>
      </p:sp>
      <p:sp>
        <p:nvSpPr>
          <p:cNvPr id="5" name="Date Placeholder 3"/>
          <p:cNvSpPr>
            <a:spLocks noGrp="1"/>
          </p:cNvSpPr>
          <p:nvPr>
            <p:ph type="dt" sz="half" idx="10"/>
          </p:nvPr>
        </p:nvSpPr>
        <p:spPr bwMode="auto"/>
        <p:txBody>
          <a:bodyPr/>
          <a:lstStyle>
            <a:lvl1pPr>
              <a:defRPr>
                <a:latin typeface="Avenir Next LT Pro Light" panose="020B0304020202020204" pitchFamily="34" charset="0"/>
              </a:defRPr>
            </a:lvl1pPr>
          </a:lstStyle>
          <a:p>
            <a:pPr>
              <a:defRPr/>
            </a:pPr>
            <a:fld id="{2CAA5B40-5B36-4026-8BF1-EF090B564C98}" type="datetimeFigureOut">
              <a:rPr lang="de-DE" smtClean="0"/>
              <a:pPr>
                <a:defRPr/>
              </a:pPr>
              <a:t>08.10.2021</a:t>
            </a:fld>
            <a:endParaRPr lang="de-DE"/>
          </a:p>
        </p:txBody>
      </p:sp>
      <p:sp>
        <p:nvSpPr>
          <p:cNvPr id="6" name="Footer Placeholder 4"/>
          <p:cNvSpPr>
            <a:spLocks noGrp="1"/>
          </p:cNvSpPr>
          <p:nvPr>
            <p:ph type="ftr" sz="quarter" idx="11"/>
          </p:nvPr>
        </p:nvSpPr>
        <p:spPr bwMode="auto"/>
        <p:txBody>
          <a:bodyPr/>
          <a:lstStyle>
            <a:lvl1pPr>
              <a:defRPr>
                <a:latin typeface="Avenir Next LT Pro Light" panose="020B0304020202020204" pitchFamily="34" charset="0"/>
              </a:defRPr>
            </a:lvl1pPr>
          </a:lstStyle>
          <a:p>
            <a:pPr>
              <a:defRPr/>
            </a:pPr>
            <a:endParaRPr lang="de-DE"/>
          </a:p>
        </p:txBody>
      </p:sp>
      <p:sp>
        <p:nvSpPr>
          <p:cNvPr id="7" name="Slide Number Placeholder 5"/>
          <p:cNvSpPr>
            <a:spLocks noGrp="1"/>
          </p:cNvSpPr>
          <p:nvPr>
            <p:ph type="sldNum" sz="quarter" idx="12"/>
          </p:nvPr>
        </p:nvSpPr>
        <p:spPr bwMode="auto"/>
        <p:txBody>
          <a:bodyPr/>
          <a:lstStyle>
            <a:lvl1pPr>
              <a:defRPr>
                <a:latin typeface="Avenir Next LT Pro Light" panose="020B0304020202020204" pitchFamily="34" charset="0"/>
              </a:defRPr>
            </a:lvl1pPr>
          </a:lstStyle>
          <a:p>
            <a:pPr>
              <a:defRPr/>
            </a:pPr>
            <a:fld id="{87FEBC21-55A7-4DC8-BCD0-128D7E59BFED}" type="slidenum">
              <a:rPr lang="de-DE" smtClean="0"/>
              <a:pPr>
                <a:defRPr/>
              </a:pPr>
              <a:t>‹Nr.›</a:t>
            </a:fld>
            <a:endParaRPr lang="de-DE"/>
          </a:p>
        </p:txBody>
      </p:sp>
      <p:pic>
        <p:nvPicPr>
          <p:cNvPr id="8" name="Grafik 7"/>
          <p:cNvPicPr>
            <a:picLocks noChangeAspect="1"/>
          </p:cNvPicPr>
          <p:nvPr userDrawn="1"/>
        </p:nvPicPr>
        <p:blipFill>
          <a:blip r:embed="rId2"/>
          <a:srcRect t="6047" b="7025"/>
          <a:stretch/>
        </p:blipFill>
        <p:spPr bwMode="auto">
          <a:xfrm>
            <a:off x="2017326" y="6489505"/>
            <a:ext cx="1187624" cy="318509"/>
          </a:xfrm>
          <a:prstGeom prst="rect">
            <a:avLst/>
          </a:prstGeom>
          <a:ln>
            <a:noFill/>
          </a:ln>
        </p:spPr>
      </p:pic>
      <p:pic>
        <p:nvPicPr>
          <p:cNvPr id="9" name="Grafik 8" descr="Ein Bild, das Objekt enthält.&#10;&#10;Automatisch generierte Beschreibung"/>
          <p:cNvPicPr>
            <a:picLocks noChangeAspect="1"/>
          </p:cNvPicPr>
          <p:nvPr userDrawn="1"/>
        </p:nvPicPr>
        <p:blipFill>
          <a:blip r:embed="rId3"/>
          <a:stretch/>
        </p:blipFill>
        <p:spPr bwMode="auto">
          <a:xfrm>
            <a:off x="7363014" y="116632"/>
            <a:ext cx="1673482" cy="1152128"/>
          </a:xfrm>
          <a:prstGeom prst="rect">
            <a:avLst/>
          </a:prstGeom>
        </p:spPr>
      </p:pic>
      <p:pic>
        <p:nvPicPr>
          <p:cNvPr id="10" name="Grafik 9" descr="Ein Bild, das ClipArt enthält.&#10;&#10;Automatisch generierte Beschreibung"/>
          <p:cNvPicPr>
            <a:picLocks noChangeAspect="1"/>
          </p:cNvPicPr>
          <p:nvPr userDrawn="1"/>
        </p:nvPicPr>
        <p:blipFill>
          <a:blip r:embed="rId4"/>
          <a:srcRect l="3430" t="13144" r="3641" b="13713"/>
          <a:stretch/>
        </p:blipFill>
        <p:spPr bwMode="auto">
          <a:xfrm>
            <a:off x="107504" y="6401931"/>
            <a:ext cx="1806577" cy="406083"/>
          </a:xfrm>
          <a:prstGeom prst="rect">
            <a:avLst/>
          </a:prstGeom>
          <a:ln>
            <a:noFill/>
          </a:ln>
        </p:spPr>
      </p:pic>
      <p:grpSp>
        <p:nvGrpSpPr>
          <p:cNvPr id="11" name="Gruppieren 12"/>
          <p:cNvGrpSpPr/>
          <p:nvPr userDrawn="1"/>
        </p:nvGrpSpPr>
        <p:grpSpPr bwMode="auto">
          <a:xfrm>
            <a:off x="-1" y="893239"/>
            <a:ext cx="7309557" cy="473526"/>
            <a:chOff x="-1" y="893239"/>
            <a:chExt cx="7309557" cy="473526"/>
          </a:xfrm>
        </p:grpSpPr>
        <p:pic>
          <p:nvPicPr>
            <p:cNvPr id="12" name="Picture 3"/>
            <p:cNvPicPr>
              <a:picLocks noChangeAspect="1" noChangeArrowheads="1"/>
            </p:cNvPicPr>
            <p:nvPr userDrawn="1"/>
          </p:nvPicPr>
          <p:blipFill>
            <a:blip r:embed="rId5"/>
            <a:srcRect l="37720"/>
            <a:stretch/>
          </p:blipFill>
          <p:spPr bwMode="auto">
            <a:xfrm>
              <a:off x="-1" y="893239"/>
              <a:ext cx="3355519" cy="473526"/>
            </a:xfrm>
            <a:prstGeom prst="rect">
              <a:avLst/>
            </a:prstGeom>
            <a:noFill/>
            <a:ln>
              <a:noFill/>
            </a:ln>
          </p:spPr>
        </p:pic>
        <p:pic>
          <p:nvPicPr>
            <p:cNvPr id="13" name="Picture 3"/>
            <p:cNvPicPr>
              <a:picLocks noChangeAspect="1" noChangeArrowheads="1"/>
            </p:cNvPicPr>
            <p:nvPr userDrawn="1"/>
          </p:nvPicPr>
          <p:blipFill>
            <a:blip r:embed="rId5"/>
            <a:srcRect r="42475"/>
            <a:stretch/>
          </p:blipFill>
          <p:spPr bwMode="auto">
            <a:xfrm>
              <a:off x="3346137" y="893239"/>
              <a:ext cx="3963419" cy="473526"/>
            </a:xfrm>
            <a:prstGeom prst="rect">
              <a:avLst/>
            </a:prstGeom>
            <a:noFill/>
            <a:ln>
              <a:noFill/>
            </a:ln>
          </p:spPr>
        </p:pic>
      </p:grpSp>
      <p:sp>
        <p:nvSpPr>
          <p:cNvPr id="14" name="Bildplatzhalter 11"/>
          <p:cNvSpPr>
            <a:spLocks noGrp="1"/>
          </p:cNvSpPr>
          <p:nvPr>
            <p:ph type="pic" sz="quarter" idx="15"/>
          </p:nvPr>
        </p:nvSpPr>
        <p:spPr bwMode="auto">
          <a:xfrm>
            <a:off x="628650" y="1536700"/>
            <a:ext cx="7886700" cy="4548216"/>
          </a:xfrm>
        </p:spPr>
        <p:txBody>
          <a:bodyPr/>
          <a:lstStyle>
            <a:lvl1pPr>
              <a:defRPr>
                <a:latin typeface="Avenir Next LT Pro Light" panose="020B0304020202020204" pitchFamily="34" charset="0"/>
              </a:defRPr>
            </a:lvl1pPr>
          </a:lstStyle>
          <a:p>
            <a:pPr>
              <a:defRPr/>
            </a:pPr>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Titel">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107504" y="308464"/>
            <a:ext cx="7202052" cy="498237"/>
          </a:xfrm>
        </p:spPr>
        <p:txBody>
          <a:bodyPr>
            <a:normAutofit/>
          </a:bodyPr>
          <a:lstStyle>
            <a:lvl1pPr algn="l">
              <a:defRPr sz="2800" b="1">
                <a:solidFill>
                  <a:schemeClr val="tx1"/>
                </a:solidFill>
                <a:latin typeface="Avenir Next LT Pro Light" panose="020B0304020202020204" pitchFamily="34" charset="0"/>
              </a:defRPr>
            </a:lvl1pPr>
          </a:lstStyle>
          <a:p>
            <a:pPr>
              <a:defRPr/>
            </a:pPr>
            <a:r>
              <a:rPr lang="de-DE"/>
              <a:t>Mastertitelformat bearbeiten</a:t>
            </a:r>
            <a:endParaRPr lang="en-US"/>
          </a:p>
        </p:txBody>
      </p:sp>
      <p:sp>
        <p:nvSpPr>
          <p:cNvPr id="5" name="Content Placeholder 2"/>
          <p:cNvSpPr>
            <a:spLocks noGrp="1"/>
          </p:cNvSpPr>
          <p:nvPr>
            <p:ph idx="1"/>
          </p:nvPr>
        </p:nvSpPr>
        <p:spPr bwMode="auto">
          <a:xfrm>
            <a:off x="628650" y="1537192"/>
            <a:ext cx="7886700" cy="316343"/>
          </a:xfrm>
        </p:spPr>
        <p:txBody>
          <a:bodyPr/>
          <a:lstStyle>
            <a:lvl1pPr marL="0" indent="0">
              <a:buFont typeface="Wingdings"/>
              <a:buNone/>
              <a:defRPr sz="1800" b="1">
                <a:latin typeface="Avenir Next LT Pro Light" panose="020B0304020202020204" pitchFamily="34" charset="0"/>
              </a:defRPr>
            </a:lvl1pPr>
            <a:lvl2pPr>
              <a:defRPr sz="1800" b="0"/>
            </a:lvl2pPr>
            <a:lvl3pPr>
              <a:defRPr sz="1800" b="0"/>
            </a:lvl3pPr>
            <a:lvl4pPr>
              <a:defRPr sz="1800" b="0"/>
            </a:lvl4pPr>
          </a:lstStyle>
          <a:p>
            <a:pPr lvl="0">
              <a:defRPr/>
            </a:pPr>
            <a:r>
              <a:rPr lang="de-DE"/>
              <a:t>Mastertextformat bearbeiten</a:t>
            </a:r>
            <a:endParaRPr/>
          </a:p>
          <a:p>
            <a:pPr lvl="0">
              <a:defRPr/>
            </a:pPr>
            <a:endParaRPr lang="de-DE"/>
          </a:p>
          <a:p>
            <a:pPr lvl="0">
              <a:defRPr/>
            </a:pPr>
            <a:endParaRPr lang="de-DE"/>
          </a:p>
        </p:txBody>
      </p:sp>
      <p:sp>
        <p:nvSpPr>
          <p:cNvPr id="6" name="Date Placeholder 3"/>
          <p:cNvSpPr>
            <a:spLocks noGrp="1"/>
          </p:cNvSpPr>
          <p:nvPr>
            <p:ph type="dt" sz="half" idx="10"/>
          </p:nvPr>
        </p:nvSpPr>
        <p:spPr bwMode="auto"/>
        <p:txBody>
          <a:bodyPr/>
          <a:lstStyle>
            <a:lvl1pPr>
              <a:defRPr>
                <a:latin typeface="Avenir Next LT Pro Light" panose="020B0304020202020204" pitchFamily="34" charset="0"/>
              </a:defRPr>
            </a:lvl1pPr>
          </a:lstStyle>
          <a:p>
            <a:pPr>
              <a:defRPr/>
            </a:pPr>
            <a:fld id="{2CAA5B40-5B36-4026-8BF1-EF090B564C98}" type="datetimeFigureOut">
              <a:rPr lang="de-DE" smtClean="0"/>
              <a:pPr>
                <a:defRPr/>
              </a:pPr>
              <a:t>08.10.2021</a:t>
            </a:fld>
            <a:endParaRPr lang="de-DE"/>
          </a:p>
        </p:txBody>
      </p:sp>
      <p:sp>
        <p:nvSpPr>
          <p:cNvPr id="7" name="Footer Placeholder 4"/>
          <p:cNvSpPr>
            <a:spLocks noGrp="1"/>
          </p:cNvSpPr>
          <p:nvPr>
            <p:ph type="ftr" sz="quarter" idx="11"/>
          </p:nvPr>
        </p:nvSpPr>
        <p:spPr bwMode="auto"/>
        <p:txBody>
          <a:bodyPr/>
          <a:lstStyle>
            <a:lvl1pPr>
              <a:defRPr>
                <a:latin typeface="Avenir Next LT Pro Light" panose="020B0304020202020204" pitchFamily="34" charset="0"/>
              </a:defRPr>
            </a:lvl1pPr>
          </a:lstStyle>
          <a:p>
            <a:pPr>
              <a:defRPr/>
            </a:pPr>
            <a:endParaRPr lang="de-DE"/>
          </a:p>
        </p:txBody>
      </p:sp>
      <p:sp>
        <p:nvSpPr>
          <p:cNvPr id="8" name="Slide Number Placeholder 5"/>
          <p:cNvSpPr>
            <a:spLocks noGrp="1"/>
          </p:cNvSpPr>
          <p:nvPr>
            <p:ph type="sldNum" sz="quarter" idx="12"/>
          </p:nvPr>
        </p:nvSpPr>
        <p:spPr bwMode="auto"/>
        <p:txBody>
          <a:bodyPr/>
          <a:lstStyle>
            <a:lvl1pPr>
              <a:defRPr>
                <a:latin typeface="Avenir Next LT Pro Light" panose="020B0304020202020204" pitchFamily="34" charset="0"/>
              </a:defRPr>
            </a:lvl1pPr>
          </a:lstStyle>
          <a:p>
            <a:pPr>
              <a:defRPr/>
            </a:pPr>
            <a:fld id="{87FEBC21-55A7-4DC8-BCD0-128D7E59BFED}" type="slidenum">
              <a:rPr lang="de-DE" smtClean="0"/>
              <a:pPr>
                <a:defRPr/>
              </a:pPr>
              <a:t>‹Nr.›</a:t>
            </a:fld>
            <a:endParaRPr lang="de-DE"/>
          </a:p>
        </p:txBody>
      </p:sp>
      <p:pic>
        <p:nvPicPr>
          <p:cNvPr id="9" name="Grafik 7"/>
          <p:cNvPicPr>
            <a:picLocks noChangeAspect="1"/>
          </p:cNvPicPr>
          <p:nvPr userDrawn="1"/>
        </p:nvPicPr>
        <p:blipFill>
          <a:blip r:embed="rId2"/>
          <a:srcRect t="6047" b="7025"/>
          <a:stretch/>
        </p:blipFill>
        <p:spPr bwMode="auto">
          <a:xfrm>
            <a:off x="2017326" y="6489505"/>
            <a:ext cx="1187624" cy="318509"/>
          </a:xfrm>
          <a:prstGeom prst="rect">
            <a:avLst/>
          </a:prstGeom>
          <a:ln>
            <a:noFill/>
          </a:ln>
        </p:spPr>
      </p:pic>
      <p:pic>
        <p:nvPicPr>
          <p:cNvPr id="10" name="Grafik 8" descr="Ein Bild, das Objekt enthält.&#10;&#10;Automatisch generierte Beschreibung"/>
          <p:cNvPicPr>
            <a:picLocks noChangeAspect="1"/>
          </p:cNvPicPr>
          <p:nvPr userDrawn="1"/>
        </p:nvPicPr>
        <p:blipFill>
          <a:blip r:embed="rId3"/>
          <a:stretch/>
        </p:blipFill>
        <p:spPr bwMode="auto">
          <a:xfrm>
            <a:off x="7363014" y="116632"/>
            <a:ext cx="1673482" cy="1152128"/>
          </a:xfrm>
          <a:prstGeom prst="rect">
            <a:avLst/>
          </a:prstGeom>
        </p:spPr>
      </p:pic>
      <p:pic>
        <p:nvPicPr>
          <p:cNvPr id="11" name="Grafik 9" descr="Ein Bild, das ClipArt enthält.&#10;&#10;Automatisch generierte Beschreibung"/>
          <p:cNvPicPr>
            <a:picLocks noChangeAspect="1"/>
          </p:cNvPicPr>
          <p:nvPr userDrawn="1"/>
        </p:nvPicPr>
        <p:blipFill>
          <a:blip r:embed="rId4"/>
          <a:srcRect l="3430" t="13144" r="3641" b="13713"/>
          <a:stretch/>
        </p:blipFill>
        <p:spPr bwMode="auto">
          <a:xfrm>
            <a:off x="107504" y="6401931"/>
            <a:ext cx="1806577" cy="406083"/>
          </a:xfrm>
          <a:prstGeom prst="rect">
            <a:avLst/>
          </a:prstGeom>
          <a:ln>
            <a:noFill/>
          </a:ln>
        </p:spPr>
      </p:pic>
      <p:grpSp>
        <p:nvGrpSpPr>
          <p:cNvPr id="12" name="Gruppieren 12"/>
          <p:cNvGrpSpPr/>
          <p:nvPr userDrawn="1"/>
        </p:nvGrpSpPr>
        <p:grpSpPr bwMode="auto">
          <a:xfrm>
            <a:off x="-1" y="893239"/>
            <a:ext cx="7309557" cy="473526"/>
            <a:chOff x="-1" y="893239"/>
            <a:chExt cx="7309557" cy="473526"/>
          </a:xfrm>
        </p:grpSpPr>
        <p:pic>
          <p:nvPicPr>
            <p:cNvPr id="13" name="Picture 3"/>
            <p:cNvPicPr>
              <a:picLocks noChangeAspect="1" noChangeArrowheads="1"/>
            </p:cNvPicPr>
            <p:nvPr userDrawn="1"/>
          </p:nvPicPr>
          <p:blipFill>
            <a:blip r:embed="rId5"/>
            <a:srcRect l="37720"/>
            <a:stretch/>
          </p:blipFill>
          <p:spPr bwMode="auto">
            <a:xfrm>
              <a:off x="-1" y="893239"/>
              <a:ext cx="3355519" cy="473526"/>
            </a:xfrm>
            <a:prstGeom prst="rect">
              <a:avLst/>
            </a:prstGeom>
            <a:noFill/>
            <a:ln>
              <a:noFill/>
            </a:ln>
          </p:spPr>
        </p:pic>
        <p:pic>
          <p:nvPicPr>
            <p:cNvPr id="14" name="Picture 3"/>
            <p:cNvPicPr>
              <a:picLocks noChangeAspect="1" noChangeArrowheads="1"/>
            </p:cNvPicPr>
            <p:nvPr userDrawn="1"/>
          </p:nvPicPr>
          <p:blipFill>
            <a:blip r:embed="rId5"/>
            <a:srcRect r="42475"/>
            <a:stretch/>
          </p:blipFill>
          <p:spPr bwMode="auto">
            <a:xfrm>
              <a:off x="3346137" y="893239"/>
              <a:ext cx="3963419" cy="473526"/>
            </a:xfrm>
            <a:prstGeom prst="rect">
              <a:avLst/>
            </a:prstGeom>
            <a:noFill/>
            <a:ln>
              <a:noFill/>
            </a:ln>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preserve="1" userDrawn="1">
  <p:cSld name="Titel, Text, Bi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107504" y="308464"/>
            <a:ext cx="7202052" cy="498237"/>
          </a:xfrm>
        </p:spPr>
        <p:txBody>
          <a:bodyPr>
            <a:normAutofit/>
          </a:bodyPr>
          <a:lstStyle>
            <a:lvl1pPr algn="l">
              <a:defRPr sz="2800" b="1">
                <a:solidFill>
                  <a:schemeClr val="tx1"/>
                </a:solidFill>
                <a:latin typeface="Avenir Next LT Pro Light" panose="020B0304020202020204" pitchFamily="34" charset="0"/>
              </a:defRPr>
            </a:lvl1pPr>
          </a:lstStyle>
          <a:p>
            <a:pPr>
              <a:defRPr/>
            </a:pPr>
            <a:r>
              <a:rPr lang="de-DE"/>
              <a:t>Mastertitelformat bearbeiten</a:t>
            </a:r>
            <a:endParaRPr lang="en-US"/>
          </a:p>
        </p:txBody>
      </p:sp>
      <p:sp>
        <p:nvSpPr>
          <p:cNvPr id="5" name="Content Placeholder 2"/>
          <p:cNvSpPr>
            <a:spLocks noGrp="1"/>
          </p:cNvSpPr>
          <p:nvPr>
            <p:ph idx="1"/>
          </p:nvPr>
        </p:nvSpPr>
        <p:spPr bwMode="auto">
          <a:xfrm>
            <a:off x="628649" y="1537192"/>
            <a:ext cx="8024813" cy="316343"/>
          </a:xfrm>
        </p:spPr>
        <p:txBody>
          <a:bodyPr/>
          <a:lstStyle>
            <a:lvl1pPr marL="0" indent="0">
              <a:buFont typeface="Wingdings"/>
              <a:buNone/>
              <a:defRPr sz="1800" b="1">
                <a:latin typeface="Avenir Next LT Pro Light" panose="020B0304020202020204" pitchFamily="34" charset="0"/>
              </a:defRPr>
            </a:lvl1pPr>
            <a:lvl2pPr>
              <a:defRPr sz="1800" b="0"/>
            </a:lvl2pPr>
            <a:lvl3pPr>
              <a:defRPr sz="1800" b="0"/>
            </a:lvl3pPr>
            <a:lvl4pPr>
              <a:defRPr sz="1800" b="0"/>
            </a:lvl4pPr>
          </a:lstStyle>
          <a:p>
            <a:pPr lvl="0">
              <a:defRPr/>
            </a:pPr>
            <a:r>
              <a:rPr lang="de-DE"/>
              <a:t>Mastertextformat bearbeiten</a:t>
            </a:r>
            <a:endParaRPr/>
          </a:p>
          <a:p>
            <a:pPr lvl="0">
              <a:defRPr/>
            </a:pPr>
            <a:endParaRPr lang="de-DE"/>
          </a:p>
          <a:p>
            <a:pPr lvl="0">
              <a:defRPr/>
            </a:pPr>
            <a:endParaRPr lang="de-DE"/>
          </a:p>
        </p:txBody>
      </p:sp>
      <p:sp>
        <p:nvSpPr>
          <p:cNvPr id="6" name="Date Placeholder 3"/>
          <p:cNvSpPr>
            <a:spLocks noGrp="1"/>
          </p:cNvSpPr>
          <p:nvPr>
            <p:ph type="dt" sz="half" idx="10"/>
          </p:nvPr>
        </p:nvSpPr>
        <p:spPr bwMode="auto"/>
        <p:txBody>
          <a:bodyPr/>
          <a:lstStyle>
            <a:lvl1pPr>
              <a:defRPr>
                <a:latin typeface="Avenir Next LT Pro Light" panose="020B0304020202020204" pitchFamily="34" charset="0"/>
              </a:defRPr>
            </a:lvl1pPr>
          </a:lstStyle>
          <a:p>
            <a:pPr>
              <a:defRPr/>
            </a:pPr>
            <a:fld id="{2CAA5B40-5B36-4026-8BF1-EF090B564C98}" type="datetimeFigureOut">
              <a:rPr lang="de-DE" smtClean="0"/>
              <a:pPr>
                <a:defRPr/>
              </a:pPr>
              <a:t>08.10.2021</a:t>
            </a:fld>
            <a:endParaRPr lang="de-DE"/>
          </a:p>
        </p:txBody>
      </p:sp>
      <p:sp>
        <p:nvSpPr>
          <p:cNvPr id="7" name="Footer Placeholder 4"/>
          <p:cNvSpPr>
            <a:spLocks noGrp="1"/>
          </p:cNvSpPr>
          <p:nvPr>
            <p:ph type="ftr" sz="quarter" idx="11"/>
          </p:nvPr>
        </p:nvSpPr>
        <p:spPr bwMode="auto"/>
        <p:txBody>
          <a:bodyPr/>
          <a:lstStyle>
            <a:lvl1pPr>
              <a:defRPr>
                <a:latin typeface="Avenir Next LT Pro Light" panose="020B0304020202020204" pitchFamily="34" charset="0"/>
              </a:defRPr>
            </a:lvl1pPr>
          </a:lstStyle>
          <a:p>
            <a:pPr>
              <a:defRPr/>
            </a:pPr>
            <a:endParaRPr lang="de-DE"/>
          </a:p>
        </p:txBody>
      </p:sp>
      <p:sp>
        <p:nvSpPr>
          <p:cNvPr id="8" name="Slide Number Placeholder 5"/>
          <p:cNvSpPr>
            <a:spLocks noGrp="1"/>
          </p:cNvSpPr>
          <p:nvPr>
            <p:ph type="sldNum" sz="quarter" idx="12"/>
          </p:nvPr>
        </p:nvSpPr>
        <p:spPr bwMode="auto"/>
        <p:txBody>
          <a:bodyPr/>
          <a:lstStyle>
            <a:lvl1pPr>
              <a:defRPr>
                <a:latin typeface="Avenir Next LT Pro Light" panose="020B0304020202020204" pitchFamily="34" charset="0"/>
              </a:defRPr>
            </a:lvl1pPr>
          </a:lstStyle>
          <a:p>
            <a:pPr>
              <a:defRPr/>
            </a:pPr>
            <a:fld id="{87FEBC21-55A7-4DC8-BCD0-128D7E59BFED}" type="slidenum">
              <a:rPr lang="de-DE" smtClean="0"/>
              <a:pPr>
                <a:defRPr/>
              </a:pPr>
              <a:t>‹Nr.›</a:t>
            </a:fld>
            <a:endParaRPr lang="de-DE"/>
          </a:p>
        </p:txBody>
      </p:sp>
      <p:pic>
        <p:nvPicPr>
          <p:cNvPr id="9" name="Grafik 7"/>
          <p:cNvPicPr>
            <a:picLocks noChangeAspect="1"/>
          </p:cNvPicPr>
          <p:nvPr userDrawn="1"/>
        </p:nvPicPr>
        <p:blipFill>
          <a:blip r:embed="rId2"/>
          <a:srcRect t="6047" b="7025"/>
          <a:stretch/>
        </p:blipFill>
        <p:spPr bwMode="auto">
          <a:xfrm>
            <a:off x="2017326" y="6489505"/>
            <a:ext cx="1187624" cy="318509"/>
          </a:xfrm>
          <a:prstGeom prst="rect">
            <a:avLst/>
          </a:prstGeom>
          <a:ln>
            <a:noFill/>
          </a:ln>
        </p:spPr>
      </p:pic>
      <p:pic>
        <p:nvPicPr>
          <p:cNvPr id="10" name="Grafik 8" descr="Ein Bild, das Objekt enthält.&#10;&#10;Automatisch generierte Beschreibung"/>
          <p:cNvPicPr>
            <a:picLocks noChangeAspect="1"/>
          </p:cNvPicPr>
          <p:nvPr userDrawn="1"/>
        </p:nvPicPr>
        <p:blipFill>
          <a:blip r:embed="rId3"/>
          <a:stretch/>
        </p:blipFill>
        <p:spPr bwMode="auto">
          <a:xfrm>
            <a:off x="7363014" y="116632"/>
            <a:ext cx="1673482" cy="1152128"/>
          </a:xfrm>
          <a:prstGeom prst="rect">
            <a:avLst/>
          </a:prstGeom>
        </p:spPr>
      </p:pic>
      <p:pic>
        <p:nvPicPr>
          <p:cNvPr id="11" name="Grafik 9" descr="Ein Bild, das ClipArt enthält.&#10;&#10;Automatisch generierte Beschreibung"/>
          <p:cNvPicPr>
            <a:picLocks noChangeAspect="1"/>
          </p:cNvPicPr>
          <p:nvPr userDrawn="1"/>
        </p:nvPicPr>
        <p:blipFill>
          <a:blip r:embed="rId4"/>
          <a:srcRect l="3430" t="13144" r="3641" b="13713"/>
          <a:stretch/>
        </p:blipFill>
        <p:spPr bwMode="auto">
          <a:xfrm>
            <a:off x="107504" y="6401931"/>
            <a:ext cx="1806577" cy="406083"/>
          </a:xfrm>
          <a:prstGeom prst="rect">
            <a:avLst/>
          </a:prstGeom>
          <a:ln>
            <a:noFill/>
          </a:ln>
        </p:spPr>
      </p:pic>
      <p:grpSp>
        <p:nvGrpSpPr>
          <p:cNvPr id="12" name="Gruppieren 12"/>
          <p:cNvGrpSpPr/>
          <p:nvPr userDrawn="1"/>
        </p:nvGrpSpPr>
        <p:grpSpPr bwMode="auto">
          <a:xfrm>
            <a:off x="-1" y="893239"/>
            <a:ext cx="7309557" cy="473526"/>
            <a:chOff x="-1" y="893239"/>
            <a:chExt cx="7309557" cy="473526"/>
          </a:xfrm>
        </p:grpSpPr>
        <p:pic>
          <p:nvPicPr>
            <p:cNvPr id="13" name="Picture 3"/>
            <p:cNvPicPr>
              <a:picLocks noChangeAspect="1" noChangeArrowheads="1"/>
            </p:cNvPicPr>
            <p:nvPr userDrawn="1"/>
          </p:nvPicPr>
          <p:blipFill>
            <a:blip r:embed="rId5"/>
            <a:srcRect l="37720"/>
            <a:stretch/>
          </p:blipFill>
          <p:spPr bwMode="auto">
            <a:xfrm>
              <a:off x="-1" y="893239"/>
              <a:ext cx="3355519" cy="473526"/>
            </a:xfrm>
            <a:prstGeom prst="rect">
              <a:avLst/>
            </a:prstGeom>
            <a:noFill/>
            <a:ln>
              <a:noFill/>
            </a:ln>
          </p:spPr>
        </p:pic>
        <p:pic>
          <p:nvPicPr>
            <p:cNvPr id="14" name="Picture 3"/>
            <p:cNvPicPr>
              <a:picLocks noChangeAspect="1" noChangeArrowheads="1"/>
            </p:cNvPicPr>
            <p:nvPr userDrawn="1"/>
          </p:nvPicPr>
          <p:blipFill>
            <a:blip r:embed="rId5"/>
            <a:srcRect r="42475"/>
            <a:stretch/>
          </p:blipFill>
          <p:spPr bwMode="auto">
            <a:xfrm>
              <a:off x="3346137" y="893239"/>
              <a:ext cx="3963419" cy="473526"/>
            </a:xfrm>
            <a:prstGeom prst="rect">
              <a:avLst/>
            </a:prstGeom>
            <a:noFill/>
            <a:ln>
              <a:noFill/>
            </a:ln>
          </p:spPr>
        </p:pic>
      </p:grpSp>
      <p:sp>
        <p:nvSpPr>
          <p:cNvPr id="15" name="Content Placeholder 2"/>
          <p:cNvSpPr>
            <a:spLocks noGrp="1"/>
          </p:cNvSpPr>
          <p:nvPr>
            <p:ph idx="13"/>
          </p:nvPr>
        </p:nvSpPr>
        <p:spPr bwMode="auto">
          <a:xfrm>
            <a:off x="628650" y="2061863"/>
            <a:ext cx="3760470" cy="4031365"/>
          </a:xfrm>
        </p:spPr>
        <p:txBody>
          <a:bodyPr/>
          <a:lstStyle>
            <a:lvl1pPr marL="0" indent="0">
              <a:buFont typeface="Wingdings"/>
              <a:buNone/>
              <a:defRPr sz="1600" b="0">
                <a:latin typeface="Avenir Next LT Pro Light" panose="020B0304020202020204" pitchFamily="34" charset="0"/>
              </a:defRPr>
            </a:lvl1pPr>
            <a:lvl2pPr>
              <a:defRPr sz="1800" b="0"/>
            </a:lvl2pPr>
            <a:lvl3pPr>
              <a:defRPr sz="1800" b="0"/>
            </a:lvl3pPr>
            <a:lvl4pPr>
              <a:defRPr sz="1800" b="0"/>
            </a:lvl4pPr>
          </a:lstStyle>
          <a:p>
            <a:pPr lvl="0">
              <a:defRPr/>
            </a:pPr>
            <a:r>
              <a:rPr lang="de-DE"/>
              <a:t>Mastertextformat bearbeiten</a:t>
            </a:r>
            <a:endParaRPr/>
          </a:p>
          <a:p>
            <a:pPr lvl="0">
              <a:defRPr/>
            </a:pPr>
            <a:endParaRPr lang="de-DE"/>
          </a:p>
          <a:p>
            <a:pPr lvl="0">
              <a:defRPr/>
            </a:pPr>
            <a:endParaRPr lang="de-DE"/>
          </a:p>
        </p:txBody>
      </p:sp>
      <p:sp>
        <p:nvSpPr>
          <p:cNvPr id="16" name="Bildplatzhalter 14"/>
          <p:cNvSpPr>
            <a:spLocks noGrp="1"/>
          </p:cNvSpPr>
          <p:nvPr>
            <p:ph type="pic" sz="quarter" idx="14"/>
          </p:nvPr>
        </p:nvSpPr>
        <p:spPr bwMode="auto">
          <a:xfrm>
            <a:off x="4572000" y="2061863"/>
            <a:ext cx="4081463" cy="4030662"/>
          </a:xfrm>
        </p:spPr>
        <p:txBody>
          <a:bodyPr/>
          <a:lstStyle>
            <a:lvl1pPr>
              <a:defRPr>
                <a:latin typeface="Avenir Next LT Pro Light" panose="020B0304020202020204" pitchFamily="34" charset="0"/>
              </a:defRPr>
            </a:lvl1pPr>
          </a:lstStyle>
          <a:p>
            <a:pPr>
              <a:defRPr/>
            </a:pPr>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userDrawn="1">
  <p:cSld name="Titel, Text, Diagramm">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107504" y="308464"/>
            <a:ext cx="7202052" cy="498237"/>
          </a:xfrm>
        </p:spPr>
        <p:txBody>
          <a:bodyPr>
            <a:normAutofit/>
          </a:bodyPr>
          <a:lstStyle>
            <a:lvl1pPr algn="l">
              <a:defRPr sz="2800" b="1">
                <a:solidFill>
                  <a:schemeClr val="tx1"/>
                </a:solidFill>
                <a:latin typeface="Avenir Next LT Pro Light" panose="020B0304020202020204" pitchFamily="34" charset="0"/>
              </a:defRPr>
            </a:lvl1pPr>
          </a:lstStyle>
          <a:p>
            <a:pPr>
              <a:defRPr/>
            </a:pPr>
            <a:r>
              <a:rPr lang="de-DE"/>
              <a:t>Mastertitelformat bearbeiten</a:t>
            </a:r>
            <a:endParaRPr lang="en-US"/>
          </a:p>
        </p:txBody>
      </p:sp>
      <p:sp>
        <p:nvSpPr>
          <p:cNvPr id="5" name="Content Placeholder 2"/>
          <p:cNvSpPr>
            <a:spLocks noGrp="1"/>
          </p:cNvSpPr>
          <p:nvPr>
            <p:ph idx="1"/>
          </p:nvPr>
        </p:nvSpPr>
        <p:spPr bwMode="auto">
          <a:xfrm>
            <a:off x="628650" y="1537192"/>
            <a:ext cx="8024812" cy="316343"/>
          </a:xfrm>
        </p:spPr>
        <p:txBody>
          <a:bodyPr/>
          <a:lstStyle>
            <a:lvl1pPr marL="0" indent="0">
              <a:buFont typeface="Wingdings"/>
              <a:buNone/>
              <a:defRPr sz="1800" b="1">
                <a:latin typeface="Avenir Next LT Pro Light" panose="020B0304020202020204" pitchFamily="34" charset="0"/>
              </a:defRPr>
            </a:lvl1pPr>
            <a:lvl2pPr>
              <a:defRPr sz="1800" b="0"/>
            </a:lvl2pPr>
            <a:lvl3pPr>
              <a:defRPr sz="1800" b="0"/>
            </a:lvl3pPr>
            <a:lvl4pPr>
              <a:defRPr sz="1800" b="0"/>
            </a:lvl4pPr>
          </a:lstStyle>
          <a:p>
            <a:pPr lvl="0">
              <a:defRPr/>
            </a:pPr>
            <a:r>
              <a:rPr lang="de-DE"/>
              <a:t>Mastertextformat bearbeiten</a:t>
            </a:r>
            <a:endParaRPr/>
          </a:p>
          <a:p>
            <a:pPr lvl="0">
              <a:defRPr/>
            </a:pPr>
            <a:endParaRPr lang="de-DE"/>
          </a:p>
          <a:p>
            <a:pPr lvl="0">
              <a:defRPr/>
            </a:pPr>
            <a:endParaRPr lang="de-DE"/>
          </a:p>
        </p:txBody>
      </p:sp>
      <p:sp>
        <p:nvSpPr>
          <p:cNvPr id="6" name="Date Placeholder 3"/>
          <p:cNvSpPr>
            <a:spLocks noGrp="1"/>
          </p:cNvSpPr>
          <p:nvPr>
            <p:ph type="dt" sz="half" idx="10"/>
          </p:nvPr>
        </p:nvSpPr>
        <p:spPr bwMode="auto"/>
        <p:txBody>
          <a:bodyPr/>
          <a:lstStyle>
            <a:lvl1pPr>
              <a:defRPr>
                <a:latin typeface="Avenir Next LT Pro Light" panose="020B0304020202020204" pitchFamily="34" charset="0"/>
              </a:defRPr>
            </a:lvl1pPr>
          </a:lstStyle>
          <a:p>
            <a:pPr>
              <a:defRPr/>
            </a:pPr>
            <a:fld id="{2CAA5B40-5B36-4026-8BF1-EF090B564C98}" type="datetimeFigureOut">
              <a:rPr lang="de-DE" smtClean="0"/>
              <a:pPr>
                <a:defRPr/>
              </a:pPr>
              <a:t>08.10.2021</a:t>
            </a:fld>
            <a:endParaRPr lang="de-DE"/>
          </a:p>
        </p:txBody>
      </p:sp>
      <p:sp>
        <p:nvSpPr>
          <p:cNvPr id="7" name="Footer Placeholder 4"/>
          <p:cNvSpPr>
            <a:spLocks noGrp="1"/>
          </p:cNvSpPr>
          <p:nvPr>
            <p:ph type="ftr" sz="quarter" idx="11"/>
          </p:nvPr>
        </p:nvSpPr>
        <p:spPr bwMode="auto"/>
        <p:txBody>
          <a:bodyPr/>
          <a:lstStyle>
            <a:lvl1pPr>
              <a:defRPr>
                <a:latin typeface="Avenir Next LT Pro Light" panose="020B0304020202020204" pitchFamily="34" charset="0"/>
              </a:defRPr>
            </a:lvl1pPr>
          </a:lstStyle>
          <a:p>
            <a:pPr>
              <a:defRPr/>
            </a:pPr>
            <a:endParaRPr lang="de-DE"/>
          </a:p>
        </p:txBody>
      </p:sp>
      <p:sp>
        <p:nvSpPr>
          <p:cNvPr id="8" name="Slide Number Placeholder 5"/>
          <p:cNvSpPr>
            <a:spLocks noGrp="1"/>
          </p:cNvSpPr>
          <p:nvPr>
            <p:ph type="sldNum" sz="quarter" idx="12"/>
          </p:nvPr>
        </p:nvSpPr>
        <p:spPr bwMode="auto"/>
        <p:txBody>
          <a:bodyPr/>
          <a:lstStyle>
            <a:lvl1pPr>
              <a:defRPr>
                <a:latin typeface="Avenir Next LT Pro Light" panose="020B0304020202020204" pitchFamily="34" charset="0"/>
              </a:defRPr>
            </a:lvl1pPr>
          </a:lstStyle>
          <a:p>
            <a:pPr>
              <a:defRPr/>
            </a:pPr>
            <a:fld id="{87FEBC21-55A7-4DC8-BCD0-128D7E59BFED}" type="slidenum">
              <a:rPr lang="de-DE" smtClean="0"/>
              <a:pPr>
                <a:defRPr/>
              </a:pPr>
              <a:t>‹Nr.›</a:t>
            </a:fld>
            <a:endParaRPr lang="de-DE"/>
          </a:p>
        </p:txBody>
      </p:sp>
      <p:pic>
        <p:nvPicPr>
          <p:cNvPr id="9" name="Grafik 7"/>
          <p:cNvPicPr>
            <a:picLocks noChangeAspect="1"/>
          </p:cNvPicPr>
          <p:nvPr userDrawn="1"/>
        </p:nvPicPr>
        <p:blipFill>
          <a:blip r:embed="rId2"/>
          <a:srcRect t="6047" b="7025"/>
          <a:stretch/>
        </p:blipFill>
        <p:spPr bwMode="auto">
          <a:xfrm>
            <a:off x="2017326" y="6489505"/>
            <a:ext cx="1187624" cy="318509"/>
          </a:xfrm>
          <a:prstGeom prst="rect">
            <a:avLst/>
          </a:prstGeom>
          <a:ln>
            <a:noFill/>
          </a:ln>
        </p:spPr>
      </p:pic>
      <p:pic>
        <p:nvPicPr>
          <p:cNvPr id="10" name="Grafik 8" descr="Ein Bild, das Objekt enthält.&#10;&#10;Automatisch generierte Beschreibung"/>
          <p:cNvPicPr>
            <a:picLocks noChangeAspect="1"/>
          </p:cNvPicPr>
          <p:nvPr userDrawn="1"/>
        </p:nvPicPr>
        <p:blipFill>
          <a:blip r:embed="rId3"/>
          <a:stretch/>
        </p:blipFill>
        <p:spPr bwMode="auto">
          <a:xfrm>
            <a:off x="7363014" y="116632"/>
            <a:ext cx="1673482" cy="1152128"/>
          </a:xfrm>
          <a:prstGeom prst="rect">
            <a:avLst/>
          </a:prstGeom>
        </p:spPr>
      </p:pic>
      <p:pic>
        <p:nvPicPr>
          <p:cNvPr id="11" name="Grafik 9" descr="Ein Bild, das ClipArt enthält.&#10;&#10;Automatisch generierte Beschreibung"/>
          <p:cNvPicPr>
            <a:picLocks noChangeAspect="1"/>
          </p:cNvPicPr>
          <p:nvPr userDrawn="1"/>
        </p:nvPicPr>
        <p:blipFill>
          <a:blip r:embed="rId4"/>
          <a:srcRect l="3430" t="13144" r="3641" b="13713"/>
          <a:stretch/>
        </p:blipFill>
        <p:spPr bwMode="auto">
          <a:xfrm>
            <a:off x="107504" y="6401931"/>
            <a:ext cx="1806577" cy="406083"/>
          </a:xfrm>
          <a:prstGeom prst="rect">
            <a:avLst/>
          </a:prstGeom>
          <a:ln>
            <a:noFill/>
          </a:ln>
        </p:spPr>
      </p:pic>
      <p:grpSp>
        <p:nvGrpSpPr>
          <p:cNvPr id="12" name="Gruppieren 12"/>
          <p:cNvGrpSpPr/>
          <p:nvPr userDrawn="1"/>
        </p:nvGrpSpPr>
        <p:grpSpPr bwMode="auto">
          <a:xfrm>
            <a:off x="-1" y="893239"/>
            <a:ext cx="7309557" cy="473526"/>
            <a:chOff x="-1" y="893239"/>
            <a:chExt cx="7309557" cy="473526"/>
          </a:xfrm>
        </p:grpSpPr>
        <p:pic>
          <p:nvPicPr>
            <p:cNvPr id="13" name="Picture 3"/>
            <p:cNvPicPr>
              <a:picLocks noChangeAspect="1" noChangeArrowheads="1"/>
            </p:cNvPicPr>
            <p:nvPr userDrawn="1"/>
          </p:nvPicPr>
          <p:blipFill>
            <a:blip r:embed="rId5"/>
            <a:srcRect l="37720"/>
            <a:stretch/>
          </p:blipFill>
          <p:spPr bwMode="auto">
            <a:xfrm>
              <a:off x="-1" y="893239"/>
              <a:ext cx="3355519" cy="473526"/>
            </a:xfrm>
            <a:prstGeom prst="rect">
              <a:avLst/>
            </a:prstGeom>
            <a:noFill/>
            <a:ln>
              <a:noFill/>
            </a:ln>
          </p:spPr>
        </p:pic>
        <p:pic>
          <p:nvPicPr>
            <p:cNvPr id="14" name="Picture 3"/>
            <p:cNvPicPr>
              <a:picLocks noChangeAspect="1" noChangeArrowheads="1"/>
            </p:cNvPicPr>
            <p:nvPr userDrawn="1"/>
          </p:nvPicPr>
          <p:blipFill>
            <a:blip r:embed="rId5"/>
            <a:srcRect r="42475"/>
            <a:stretch/>
          </p:blipFill>
          <p:spPr bwMode="auto">
            <a:xfrm>
              <a:off x="3346137" y="893239"/>
              <a:ext cx="3963419" cy="473526"/>
            </a:xfrm>
            <a:prstGeom prst="rect">
              <a:avLst/>
            </a:prstGeom>
            <a:noFill/>
            <a:ln>
              <a:noFill/>
            </a:ln>
          </p:spPr>
        </p:pic>
      </p:grpSp>
      <p:sp>
        <p:nvSpPr>
          <p:cNvPr id="15" name="Content Placeholder 2"/>
          <p:cNvSpPr>
            <a:spLocks noGrp="1"/>
          </p:cNvSpPr>
          <p:nvPr>
            <p:ph idx="13"/>
          </p:nvPr>
        </p:nvSpPr>
        <p:spPr bwMode="auto">
          <a:xfrm>
            <a:off x="628650" y="2061863"/>
            <a:ext cx="3760470" cy="4031365"/>
          </a:xfrm>
        </p:spPr>
        <p:txBody>
          <a:bodyPr/>
          <a:lstStyle>
            <a:lvl1pPr marL="0" indent="0">
              <a:buFont typeface="Wingdings"/>
              <a:buNone/>
              <a:defRPr sz="1600" b="0">
                <a:latin typeface="Avenir Next LT Pro Light" panose="020B0304020202020204" pitchFamily="34" charset="0"/>
              </a:defRPr>
            </a:lvl1pPr>
            <a:lvl2pPr>
              <a:defRPr sz="1800" b="0"/>
            </a:lvl2pPr>
            <a:lvl3pPr>
              <a:defRPr sz="1800" b="0"/>
            </a:lvl3pPr>
            <a:lvl4pPr>
              <a:defRPr sz="1800" b="0"/>
            </a:lvl4pPr>
          </a:lstStyle>
          <a:p>
            <a:pPr lvl="0">
              <a:defRPr/>
            </a:pPr>
            <a:r>
              <a:rPr lang="de-DE"/>
              <a:t>Mastertextformat bearbeiten</a:t>
            </a:r>
            <a:endParaRPr/>
          </a:p>
          <a:p>
            <a:pPr lvl="0">
              <a:defRPr/>
            </a:pPr>
            <a:endParaRPr lang="de-DE"/>
          </a:p>
          <a:p>
            <a:pPr lvl="0">
              <a:defRPr/>
            </a:pPr>
            <a:endParaRPr lang="de-DE"/>
          </a:p>
        </p:txBody>
      </p:sp>
      <p:sp>
        <p:nvSpPr>
          <p:cNvPr id="16" name="Diagrammplatzhalter 15"/>
          <p:cNvSpPr>
            <a:spLocks noGrp="1"/>
          </p:cNvSpPr>
          <p:nvPr>
            <p:ph type="chart" sz="quarter" idx="15"/>
          </p:nvPr>
        </p:nvSpPr>
        <p:spPr bwMode="auto">
          <a:xfrm>
            <a:off x="4572000" y="2061862"/>
            <a:ext cx="4081462" cy="4031365"/>
          </a:xfrm>
        </p:spPr>
        <p:txBody>
          <a:bodyPr/>
          <a:lstStyle>
            <a:lvl1pPr>
              <a:defRPr>
                <a:latin typeface="Avenir Next LT Pro Light" panose="020B0304020202020204" pitchFamily="34" charset="0"/>
              </a:defRPr>
            </a:lvl1pPr>
          </a:lstStyle>
          <a:p>
            <a:pPr>
              <a:defRPr/>
            </a:pPr>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preserve="1" userDrawn="1">
  <p:cSld name="Titel, Text, Diagramm horizontal">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107504" y="308464"/>
            <a:ext cx="7202052" cy="498237"/>
          </a:xfrm>
        </p:spPr>
        <p:txBody>
          <a:bodyPr>
            <a:normAutofit/>
          </a:bodyPr>
          <a:lstStyle>
            <a:lvl1pPr algn="l">
              <a:defRPr sz="2800" b="1">
                <a:solidFill>
                  <a:schemeClr val="tx1"/>
                </a:solidFill>
                <a:latin typeface="Avenir Next LT Pro Light" panose="020B0304020202020204" pitchFamily="34" charset="0"/>
              </a:defRPr>
            </a:lvl1pPr>
          </a:lstStyle>
          <a:p>
            <a:pPr>
              <a:defRPr/>
            </a:pPr>
            <a:r>
              <a:rPr lang="de-DE"/>
              <a:t>Mastertitelformat bearbeiten</a:t>
            </a:r>
            <a:endParaRPr lang="en-US"/>
          </a:p>
        </p:txBody>
      </p:sp>
      <p:sp>
        <p:nvSpPr>
          <p:cNvPr id="5" name="Content Placeholder 2"/>
          <p:cNvSpPr>
            <a:spLocks noGrp="1"/>
          </p:cNvSpPr>
          <p:nvPr>
            <p:ph idx="1"/>
          </p:nvPr>
        </p:nvSpPr>
        <p:spPr bwMode="auto">
          <a:xfrm>
            <a:off x="628650" y="1537192"/>
            <a:ext cx="8024812" cy="316343"/>
          </a:xfrm>
        </p:spPr>
        <p:txBody>
          <a:bodyPr/>
          <a:lstStyle>
            <a:lvl1pPr marL="0" indent="0">
              <a:buFont typeface="Wingdings"/>
              <a:buNone/>
              <a:defRPr sz="1800" b="1">
                <a:latin typeface="Avenir Next LT Pro Light" panose="020B0304020202020204" pitchFamily="34" charset="0"/>
              </a:defRPr>
            </a:lvl1pPr>
            <a:lvl2pPr>
              <a:defRPr sz="1800" b="0"/>
            </a:lvl2pPr>
            <a:lvl3pPr>
              <a:defRPr sz="1800" b="0"/>
            </a:lvl3pPr>
            <a:lvl4pPr>
              <a:defRPr sz="1800" b="0"/>
            </a:lvl4pPr>
          </a:lstStyle>
          <a:p>
            <a:pPr lvl="0">
              <a:defRPr/>
            </a:pPr>
            <a:r>
              <a:rPr lang="de-DE"/>
              <a:t>Mastertextformat bearbeiten</a:t>
            </a:r>
            <a:endParaRPr/>
          </a:p>
          <a:p>
            <a:pPr lvl="0">
              <a:defRPr/>
            </a:pPr>
            <a:endParaRPr lang="de-DE"/>
          </a:p>
          <a:p>
            <a:pPr lvl="0">
              <a:defRPr/>
            </a:pPr>
            <a:endParaRPr lang="de-DE"/>
          </a:p>
        </p:txBody>
      </p:sp>
      <p:sp>
        <p:nvSpPr>
          <p:cNvPr id="6" name="Date Placeholder 3"/>
          <p:cNvSpPr>
            <a:spLocks noGrp="1"/>
          </p:cNvSpPr>
          <p:nvPr>
            <p:ph type="dt" sz="half" idx="10"/>
          </p:nvPr>
        </p:nvSpPr>
        <p:spPr bwMode="auto"/>
        <p:txBody>
          <a:bodyPr/>
          <a:lstStyle>
            <a:lvl1pPr>
              <a:defRPr>
                <a:latin typeface="Avenir Next LT Pro Light" panose="020B0304020202020204" pitchFamily="34" charset="0"/>
              </a:defRPr>
            </a:lvl1pPr>
          </a:lstStyle>
          <a:p>
            <a:pPr>
              <a:defRPr/>
            </a:pPr>
            <a:fld id="{2CAA5B40-5B36-4026-8BF1-EF090B564C98}" type="datetimeFigureOut">
              <a:rPr lang="de-DE" smtClean="0"/>
              <a:pPr>
                <a:defRPr/>
              </a:pPr>
              <a:t>08.10.2021</a:t>
            </a:fld>
            <a:endParaRPr lang="de-DE"/>
          </a:p>
        </p:txBody>
      </p:sp>
      <p:sp>
        <p:nvSpPr>
          <p:cNvPr id="7" name="Footer Placeholder 4"/>
          <p:cNvSpPr>
            <a:spLocks noGrp="1"/>
          </p:cNvSpPr>
          <p:nvPr>
            <p:ph type="ftr" sz="quarter" idx="11"/>
          </p:nvPr>
        </p:nvSpPr>
        <p:spPr bwMode="auto"/>
        <p:txBody>
          <a:bodyPr/>
          <a:lstStyle>
            <a:lvl1pPr>
              <a:defRPr>
                <a:latin typeface="Avenir Next LT Pro Light" panose="020B0304020202020204" pitchFamily="34" charset="0"/>
              </a:defRPr>
            </a:lvl1pPr>
          </a:lstStyle>
          <a:p>
            <a:pPr>
              <a:defRPr/>
            </a:pPr>
            <a:endParaRPr lang="de-DE"/>
          </a:p>
        </p:txBody>
      </p:sp>
      <p:sp>
        <p:nvSpPr>
          <p:cNvPr id="8" name="Slide Number Placeholder 5"/>
          <p:cNvSpPr>
            <a:spLocks noGrp="1"/>
          </p:cNvSpPr>
          <p:nvPr>
            <p:ph type="sldNum" sz="quarter" idx="12"/>
          </p:nvPr>
        </p:nvSpPr>
        <p:spPr bwMode="auto"/>
        <p:txBody>
          <a:bodyPr/>
          <a:lstStyle>
            <a:lvl1pPr>
              <a:defRPr>
                <a:latin typeface="Avenir Next LT Pro Light" panose="020B0304020202020204" pitchFamily="34" charset="0"/>
              </a:defRPr>
            </a:lvl1pPr>
          </a:lstStyle>
          <a:p>
            <a:pPr>
              <a:defRPr/>
            </a:pPr>
            <a:fld id="{87FEBC21-55A7-4DC8-BCD0-128D7E59BFED}" type="slidenum">
              <a:rPr lang="de-DE" smtClean="0"/>
              <a:pPr>
                <a:defRPr/>
              </a:pPr>
              <a:t>‹Nr.›</a:t>
            </a:fld>
            <a:endParaRPr lang="de-DE"/>
          </a:p>
        </p:txBody>
      </p:sp>
      <p:pic>
        <p:nvPicPr>
          <p:cNvPr id="9" name="Grafik 7"/>
          <p:cNvPicPr>
            <a:picLocks noChangeAspect="1"/>
          </p:cNvPicPr>
          <p:nvPr userDrawn="1"/>
        </p:nvPicPr>
        <p:blipFill>
          <a:blip r:embed="rId2"/>
          <a:srcRect t="6047" b="7025"/>
          <a:stretch/>
        </p:blipFill>
        <p:spPr bwMode="auto">
          <a:xfrm>
            <a:off x="2017326" y="6489505"/>
            <a:ext cx="1187624" cy="318509"/>
          </a:xfrm>
          <a:prstGeom prst="rect">
            <a:avLst/>
          </a:prstGeom>
          <a:ln>
            <a:noFill/>
          </a:ln>
        </p:spPr>
      </p:pic>
      <p:pic>
        <p:nvPicPr>
          <p:cNvPr id="10" name="Grafik 8" descr="Ein Bild, das Objekt enthält.&#10;&#10;Automatisch generierte Beschreibung"/>
          <p:cNvPicPr>
            <a:picLocks noChangeAspect="1"/>
          </p:cNvPicPr>
          <p:nvPr userDrawn="1"/>
        </p:nvPicPr>
        <p:blipFill>
          <a:blip r:embed="rId3"/>
          <a:stretch/>
        </p:blipFill>
        <p:spPr bwMode="auto">
          <a:xfrm>
            <a:off x="7363014" y="116632"/>
            <a:ext cx="1673482" cy="1152128"/>
          </a:xfrm>
          <a:prstGeom prst="rect">
            <a:avLst/>
          </a:prstGeom>
        </p:spPr>
      </p:pic>
      <p:pic>
        <p:nvPicPr>
          <p:cNvPr id="11" name="Grafik 9" descr="Ein Bild, das ClipArt enthält.&#10;&#10;Automatisch generierte Beschreibung"/>
          <p:cNvPicPr>
            <a:picLocks noChangeAspect="1"/>
          </p:cNvPicPr>
          <p:nvPr userDrawn="1"/>
        </p:nvPicPr>
        <p:blipFill>
          <a:blip r:embed="rId4"/>
          <a:srcRect l="3430" t="13144" r="3641" b="13713"/>
          <a:stretch/>
        </p:blipFill>
        <p:spPr bwMode="auto">
          <a:xfrm>
            <a:off x="107504" y="6401931"/>
            <a:ext cx="1806577" cy="406083"/>
          </a:xfrm>
          <a:prstGeom prst="rect">
            <a:avLst/>
          </a:prstGeom>
          <a:ln>
            <a:noFill/>
          </a:ln>
        </p:spPr>
      </p:pic>
      <p:grpSp>
        <p:nvGrpSpPr>
          <p:cNvPr id="12" name="Gruppieren 12"/>
          <p:cNvGrpSpPr/>
          <p:nvPr userDrawn="1"/>
        </p:nvGrpSpPr>
        <p:grpSpPr bwMode="auto">
          <a:xfrm>
            <a:off x="-1" y="893239"/>
            <a:ext cx="7309557" cy="473526"/>
            <a:chOff x="-1" y="893239"/>
            <a:chExt cx="7309557" cy="473526"/>
          </a:xfrm>
        </p:grpSpPr>
        <p:pic>
          <p:nvPicPr>
            <p:cNvPr id="13" name="Picture 3"/>
            <p:cNvPicPr>
              <a:picLocks noChangeAspect="1" noChangeArrowheads="1"/>
            </p:cNvPicPr>
            <p:nvPr userDrawn="1"/>
          </p:nvPicPr>
          <p:blipFill>
            <a:blip r:embed="rId5"/>
            <a:srcRect l="37720"/>
            <a:stretch/>
          </p:blipFill>
          <p:spPr bwMode="auto">
            <a:xfrm>
              <a:off x="-1" y="893239"/>
              <a:ext cx="3355519" cy="473526"/>
            </a:xfrm>
            <a:prstGeom prst="rect">
              <a:avLst/>
            </a:prstGeom>
            <a:noFill/>
            <a:ln>
              <a:noFill/>
            </a:ln>
          </p:spPr>
        </p:pic>
        <p:pic>
          <p:nvPicPr>
            <p:cNvPr id="14" name="Picture 3"/>
            <p:cNvPicPr>
              <a:picLocks noChangeAspect="1" noChangeArrowheads="1"/>
            </p:cNvPicPr>
            <p:nvPr userDrawn="1"/>
          </p:nvPicPr>
          <p:blipFill>
            <a:blip r:embed="rId5"/>
            <a:srcRect r="42475"/>
            <a:stretch/>
          </p:blipFill>
          <p:spPr bwMode="auto">
            <a:xfrm>
              <a:off x="3346137" y="893239"/>
              <a:ext cx="3963419" cy="473526"/>
            </a:xfrm>
            <a:prstGeom prst="rect">
              <a:avLst/>
            </a:prstGeom>
            <a:noFill/>
            <a:ln>
              <a:noFill/>
            </a:ln>
          </p:spPr>
        </p:pic>
      </p:grpSp>
      <p:sp>
        <p:nvSpPr>
          <p:cNvPr id="15" name="Content Placeholder 2"/>
          <p:cNvSpPr>
            <a:spLocks noGrp="1"/>
          </p:cNvSpPr>
          <p:nvPr>
            <p:ph idx="13"/>
          </p:nvPr>
        </p:nvSpPr>
        <p:spPr bwMode="auto">
          <a:xfrm>
            <a:off x="628649" y="2061863"/>
            <a:ext cx="8024811" cy="1367137"/>
          </a:xfrm>
        </p:spPr>
        <p:txBody>
          <a:bodyPr/>
          <a:lstStyle>
            <a:lvl1pPr marL="0" indent="0">
              <a:buFont typeface="Wingdings"/>
              <a:buNone/>
              <a:defRPr sz="1600" b="0">
                <a:latin typeface="Avenir Next LT Pro Light" panose="020B0304020202020204" pitchFamily="34" charset="0"/>
              </a:defRPr>
            </a:lvl1pPr>
            <a:lvl2pPr>
              <a:defRPr sz="1800" b="0"/>
            </a:lvl2pPr>
            <a:lvl3pPr>
              <a:defRPr sz="1800" b="0"/>
            </a:lvl3pPr>
            <a:lvl4pPr>
              <a:defRPr sz="1800" b="0"/>
            </a:lvl4pPr>
          </a:lstStyle>
          <a:p>
            <a:pPr lvl="0">
              <a:defRPr/>
            </a:pPr>
            <a:r>
              <a:rPr lang="de-DE"/>
              <a:t>Mastertextformat bearbeiten</a:t>
            </a:r>
            <a:endParaRPr/>
          </a:p>
          <a:p>
            <a:pPr lvl="0">
              <a:defRPr/>
            </a:pPr>
            <a:endParaRPr lang="de-DE"/>
          </a:p>
          <a:p>
            <a:pPr lvl="0">
              <a:defRPr/>
            </a:pPr>
            <a:endParaRPr lang="de-DE"/>
          </a:p>
        </p:txBody>
      </p:sp>
      <p:sp>
        <p:nvSpPr>
          <p:cNvPr id="16" name="Diagrammplatzhalter 15"/>
          <p:cNvSpPr>
            <a:spLocks noGrp="1"/>
          </p:cNvSpPr>
          <p:nvPr>
            <p:ph type="chart" sz="quarter" idx="15"/>
          </p:nvPr>
        </p:nvSpPr>
        <p:spPr bwMode="auto">
          <a:xfrm>
            <a:off x="628649" y="3637327"/>
            <a:ext cx="8024813" cy="2455899"/>
          </a:xfrm>
        </p:spPr>
        <p:txBody>
          <a:bodyPr/>
          <a:lstStyle>
            <a:lvl1pPr>
              <a:defRPr>
                <a:latin typeface="Avenir Next LT Pro Light" panose="020B0304020202020204" pitchFamily="34" charset="0"/>
              </a:defRPr>
            </a:lvl1pPr>
          </a:lstStyle>
          <a:p>
            <a:pPr>
              <a:defRPr/>
            </a:pPr>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Title Placeholder 1"/>
          <p:cNvSpPr>
            <a:spLocks noGrp="1"/>
          </p:cNvSpPr>
          <p:nvPr>
            <p:ph type="title"/>
          </p:nvPr>
        </p:nvSpPr>
        <p:spPr bwMode="auto">
          <a:xfrm>
            <a:off x="628650" y="365126"/>
            <a:ext cx="7886700" cy="1325563"/>
          </a:xfrm>
          <a:prstGeom prst="rect">
            <a:avLst/>
          </a:prstGeom>
        </p:spPr>
        <p:txBody>
          <a:bodyPr vert="horz" lIns="91440" tIns="45720" rIns="91440" bIns="45720" rtlCol="0" anchor="ctr">
            <a:normAutofit/>
          </a:bodyPr>
          <a:lstStyle/>
          <a:p>
            <a:pPr>
              <a:defRPr/>
            </a:pPr>
            <a:r>
              <a:rPr lang="de-DE" dirty="0"/>
              <a:t>Mastertitelformat bearbeiten</a:t>
            </a:r>
            <a:endParaRPr lang="en-US" dirty="0"/>
          </a:p>
        </p:txBody>
      </p:sp>
      <p:sp>
        <p:nvSpPr>
          <p:cNvPr id="5" name="Text Placeholder 2"/>
          <p:cNvSpPr>
            <a:spLocks noGrp="1"/>
          </p:cNvSpPr>
          <p:nvPr>
            <p:ph type="body" idx="1"/>
          </p:nvPr>
        </p:nvSpPr>
        <p:spPr bwMode="auto">
          <a:xfrm>
            <a:off x="628650" y="1825625"/>
            <a:ext cx="7886700" cy="4351338"/>
          </a:xfrm>
          <a:prstGeom prst="rect">
            <a:avLst/>
          </a:prstGeom>
        </p:spPr>
        <p:txBody>
          <a:bodyPr vert="horz" lIns="91440" tIns="45720" rIns="91440" bIns="45720" rtlCol="0">
            <a:normAutofit/>
          </a:bodyPr>
          <a:lstStyle/>
          <a:p>
            <a:pPr lvl="0">
              <a:defRPr/>
            </a:pPr>
            <a:r>
              <a:rPr lang="de-DE" dirty="0"/>
              <a:t>Mastertextformat bearbeiten</a:t>
            </a:r>
            <a:endParaRPr dirty="0"/>
          </a:p>
          <a:p>
            <a:pPr lvl="1">
              <a:defRPr/>
            </a:pPr>
            <a:r>
              <a:rPr lang="de-DE" dirty="0"/>
              <a:t>Zweite Ebene</a:t>
            </a:r>
            <a:endParaRPr dirty="0"/>
          </a:p>
          <a:p>
            <a:pPr lvl="2">
              <a:defRPr/>
            </a:pPr>
            <a:r>
              <a:rPr lang="de-DE" dirty="0"/>
              <a:t>Dritte Ebene</a:t>
            </a:r>
            <a:endParaRPr dirty="0"/>
          </a:p>
          <a:p>
            <a:pPr lvl="3">
              <a:defRPr/>
            </a:pPr>
            <a:r>
              <a:rPr lang="de-DE" dirty="0"/>
              <a:t>Vierte Ebene</a:t>
            </a:r>
            <a:endParaRPr dirty="0"/>
          </a:p>
          <a:p>
            <a:pPr lvl="4">
              <a:defRPr/>
            </a:pPr>
            <a:r>
              <a:rPr lang="de-DE" dirty="0"/>
              <a:t>Fünfte Ebene</a:t>
            </a:r>
            <a:endParaRPr lang="en-US" dirty="0"/>
          </a:p>
        </p:txBody>
      </p:sp>
      <p:sp>
        <p:nvSpPr>
          <p:cNvPr id="6" name="Date Placeholder 3"/>
          <p:cNvSpPr>
            <a:spLocks noGrp="1"/>
          </p:cNvSpPr>
          <p:nvPr>
            <p:ph type="dt" sz="half" idx="2"/>
          </p:nvPr>
        </p:nvSpPr>
        <p:spPr bwMode="auto">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Avenir Next LT Pro Light" panose="020B0304020202020204" pitchFamily="34" charset="0"/>
              </a:defRPr>
            </a:lvl1pPr>
          </a:lstStyle>
          <a:p>
            <a:pPr>
              <a:defRPr/>
            </a:pPr>
            <a:fld id="{2CAA5B40-5B36-4026-8BF1-EF090B564C98}" type="datetimeFigureOut">
              <a:rPr lang="de-DE" smtClean="0"/>
              <a:pPr>
                <a:defRPr/>
              </a:pPr>
              <a:t>08.10.2021</a:t>
            </a:fld>
            <a:endParaRPr lang="de-DE"/>
          </a:p>
        </p:txBody>
      </p:sp>
      <p:sp>
        <p:nvSpPr>
          <p:cNvPr id="7" name="Footer Placeholder 4"/>
          <p:cNvSpPr>
            <a:spLocks noGrp="1"/>
          </p:cNvSpPr>
          <p:nvPr>
            <p:ph type="ftr" sz="quarter" idx="3"/>
          </p:nvPr>
        </p:nvSpPr>
        <p:spPr bwMode="auto">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venir Next LT Pro Light" panose="020B0304020202020204" pitchFamily="34" charset="0"/>
              </a:defRPr>
            </a:lvl1pPr>
          </a:lstStyle>
          <a:p>
            <a:pPr>
              <a:defRPr/>
            </a:pPr>
            <a:endParaRPr lang="de-DE"/>
          </a:p>
        </p:txBody>
      </p:sp>
      <p:sp>
        <p:nvSpPr>
          <p:cNvPr id="8" name="Slide Number Placeholder 5"/>
          <p:cNvSpPr>
            <a:spLocks noGrp="1"/>
          </p:cNvSpPr>
          <p:nvPr>
            <p:ph type="sldNum" sz="quarter" idx="4"/>
          </p:nvPr>
        </p:nvSpPr>
        <p:spPr bwMode="auto">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Avenir Next LT Pro Light" panose="020B0304020202020204" pitchFamily="34" charset="0"/>
              </a:defRPr>
            </a:lvl1pPr>
          </a:lstStyle>
          <a:p>
            <a:pPr>
              <a:defRPr/>
            </a:pPr>
            <a:fld id="{87FEBC21-55A7-4DC8-BCD0-128D7E59BFED}" type="slidenum">
              <a:rPr lang="de-DE" smtClean="0"/>
              <a:pPr>
                <a:defRPr/>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a:lnSpc>
          <a:spcPct val="90000"/>
        </a:lnSpc>
        <a:spcBef>
          <a:spcPts val="0"/>
        </a:spcBef>
        <a:buNone/>
        <a:defRPr sz="2800" b="1">
          <a:solidFill>
            <a:schemeClr val="tx1"/>
          </a:solidFill>
          <a:latin typeface="Avenir Next LT Pro Light" panose="020B0304020202020204" pitchFamily="34" charset="0"/>
          <a:ea typeface="+mj-ea"/>
          <a:cs typeface="+mj-cs"/>
        </a:defRPr>
      </a:lvl1pPr>
    </p:titleStyle>
    <p:bodyStyle>
      <a:lvl1pPr marL="228600" indent="-228600" algn="l" defTabSz="914400">
        <a:lnSpc>
          <a:spcPct val="90000"/>
        </a:lnSpc>
        <a:spcBef>
          <a:spcPts val="1000"/>
        </a:spcBef>
        <a:buFont typeface="Arial"/>
        <a:buChar char="•"/>
        <a:defRPr sz="1600">
          <a:solidFill>
            <a:schemeClr val="tx1"/>
          </a:solidFill>
          <a:latin typeface="Avenir Next LT Pro Light" panose="020B0304020202020204" pitchFamily="34" charset="0"/>
          <a:ea typeface="+mn-ea"/>
          <a:cs typeface="+mn-cs"/>
        </a:defRPr>
      </a:lvl1pPr>
      <a:lvl2pPr marL="685800" indent="-228600" algn="l" defTabSz="914400">
        <a:lnSpc>
          <a:spcPct val="90000"/>
        </a:lnSpc>
        <a:spcBef>
          <a:spcPts val="500"/>
        </a:spcBef>
        <a:buFont typeface="Arial"/>
        <a:buChar char="•"/>
        <a:defRPr sz="1600">
          <a:solidFill>
            <a:schemeClr val="tx1"/>
          </a:solidFill>
          <a:latin typeface="Avenir Next LT Pro Light" panose="020B0304020202020204" pitchFamily="34" charset="0"/>
          <a:ea typeface="+mn-ea"/>
          <a:cs typeface="+mn-cs"/>
        </a:defRPr>
      </a:lvl2pPr>
      <a:lvl3pPr marL="1143000" indent="-228600" algn="l" defTabSz="914400">
        <a:lnSpc>
          <a:spcPct val="90000"/>
        </a:lnSpc>
        <a:spcBef>
          <a:spcPts val="500"/>
        </a:spcBef>
        <a:buFont typeface="Arial"/>
        <a:buChar char="•"/>
        <a:defRPr sz="1600">
          <a:solidFill>
            <a:schemeClr val="tx1"/>
          </a:solidFill>
          <a:latin typeface="Avenir Next LT Pro Light" panose="020B0304020202020204" pitchFamily="34" charset="0"/>
          <a:ea typeface="+mn-ea"/>
          <a:cs typeface="+mn-cs"/>
        </a:defRPr>
      </a:lvl3pPr>
      <a:lvl4pPr marL="1600200" indent="-228600" algn="l" defTabSz="914400">
        <a:lnSpc>
          <a:spcPct val="90000"/>
        </a:lnSpc>
        <a:spcBef>
          <a:spcPts val="500"/>
        </a:spcBef>
        <a:buFont typeface="Arial"/>
        <a:buChar char="•"/>
        <a:defRPr sz="1600">
          <a:solidFill>
            <a:schemeClr val="tx1"/>
          </a:solidFill>
          <a:latin typeface="Avenir Next LT Pro Light" panose="020B0304020202020204" pitchFamily="34" charset="0"/>
          <a:ea typeface="+mn-ea"/>
          <a:cs typeface="+mn-cs"/>
        </a:defRPr>
      </a:lvl4pPr>
      <a:lvl5pPr marL="2057400" indent="-228600" algn="l" defTabSz="914400">
        <a:lnSpc>
          <a:spcPct val="90000"/>
        </a:lnSpc>
        <a:spcBef>
          <a:spcPts val="500"/>
        </a:spcBef>
        <a:buFont typeface="Arial"/>
        <a:buChar char="•"/>
        <a:defRPr sz="1600">
          <a:solidFill>
            <a:schemeClr val="tx1"/>
          </a:solidFill>
          <a:latin typeface="Avenir Next LT Pro Light" panose="020B0304020202020204" pitchFamily="34" charset="0"/>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49EE19-FFAC-4302-B7D7-05FDC7DD2703}"/>
              </a:ext>
            </a:extLst>
          </p:cNvPr>
          <p:cNvSpPr>
            <a:spLocks noGrp="1"/>
          </p:cNvSpPr>
          <p:nvPr>
            <p:ph type="ctrTitle"/>
          </p:nvPr>
        </p:nvSpPr>
        <p:spPr/>
        <p:txBody>
          <a:bodyPr/>
          <a:lstStyle/>
          <a:p>
            <a:r>
              <a:rPr lang="de-DE" dirty="0"/>
              <a:t>Modul 4: Prozessmodell zur Erstellung Inklusionssensibler Bildungsmaterialien</a:t>
            </a:r>
          </a:p>
        </p:txBody>
      </p:sp>
      <p:sp>
        <p:nvSpPr>
          <p:cNvPr id="4" name="Untertitel 2">
            <a:extLst>
              <a:ext uri="{FF2B5EF4-FFF2-40B4-BE49-F238E27FC236}">
                <a16:creationId xmlns:a16="http://schemas.microsoft.com/office/drawing/2014/main" id="{2D1B0BFC-18D5-4EE6-B722-6BEF977C5FA1}"/>
              </a:ext>
            </a:extLst>
          </p:cNvPr>
          <p:cNvSpPr txBox="1">
            <a:spLocks/>
          </p:cNvSpPr>
          <p:nvPr/>
        </p:nvSpPr>
        <p:spPr bwMode="auto">
          <a:xfrm>
            <a:off x="467544" y="4671428"/>
            <a:ext cx="7772399" cy="860132"/>
          </a:xfrm>
          <a:prstGeom prst="rect">
            <a:avLst/>
          </a:prstGeom>
        </p:spPr>
        <p:txBody>
          <a:bodyPr vert="horz" lIns="91440" tIns="45720" rIns="91440" bIns="45720" rtlCol="0">
            <a:normAutofit/>
          </a:bodyPr>
          <a:lstStyle>
            <a:lvl1pPr marL="0" indent="0" algn="ctr" defTabSz="914400">
              <a:lnSpc>
                <a:spcPct val="90000"/>
              </a:lnSpc>
              <a:spcBef>
                <a:spcPts val="1000"/>
              </a:spcBef>
              <a:buFont typeface="Arial"/>
              <a:buNone/>
              <a:defRPr sz="1800" b="1">
                <a:solidFill>
                  <a:schemeClr val="tx1"/>
                </a:solidFill>
                <a:latin typeface="Avenir Next LT Pro Light" panose="020B0304020202020204" pitchFamily="34" charset="0"/>
                <a:ea typeface="+mn-ea"/>
                <a:cs typeface="+mn-cs"/>
              </a:defRPr>
            </a:lvl1pPr>
            <a:lvl2pPr marL="457200" indent="0" algn="ctr" defTabSz="914400">
              <a:lnSpc>
                <a:spcPct val="90000"/>
              </a:lnSpc>
              <a:spcBef>
                <a:spcPts val="500"/>
              </a:spcBef>
              <a:buFont typeface="Arial"/>
              <a:buNone/>
              <a:defRPr sz="2000">
                <a:solidFill>
                  <a:schemeClr val="tx1"/>
                </a:solidFill>
                <a:latin typeface="Avenir Next LT Pro Light" panose="020B0304020202020204" pitchFamily="34" charset="0"/>
                <a:ea typeface="+mn-ea"/>
                <a:cs typeface="+mn-cs"/>
              </a:defRPr>
            </a:lvl2pPr>
            <a:lvl3pPr marL="914400" indent="0" algn="ctr" defTabSz="914400">
              <a:lnSpc>
                <a:spcPct val="90000"/>
              </a:lnSpc>
              <a:spcBef>
                <a:spcPts val="500"/>
              </a:spcBef>
              <a:buFont typeface="Arial"/>
              <a:buNone/>
              <a:defRPr sz="1800">
                <a:solidFill>
                  <a:schemeClr val="tx1"/>
                </a:solidFill>
                <a:latin typeface="Avenir Next LT Pro Light" panose="020B0304020202020204" pitchFamily="34" charset="0"/>
                <a:ea typeface="+mn-ea"/>
                <a:cs typeface="+mn-cs"/>
              </a:defRPr>
            </a:lvl3pPr>
            <a:lvl4pPr marL="1371600" indent="0" algn="ctr" defTabSz="914400">
              <a:lnSpc>
                <a:spcPct val="90000"/>
              </a:lnSpc>
              <a:spcBef>
                <a:spcPts val="500"/>
              </a:spcBef>
              <a:buFont typeface="Arial"/>
              <a:buNone/>
              <a:defRPr sz="1600">
                <a:solidFill>
                  <a:schemeClr val="tx1"/>
                </a:solidFill>
                <a:latin typeface="Avenir Next LT Pro Light" panose="020B0304020202020204" pitchFamily="34" charset="0"/>
                <a:ea typeface="+mn-ea"/>
                <a:cs typeface="+mn-cs"/>
              </a:defRPr>
            </a:lvl4pPr>
            <a:lvl5pPr marL="1828800" indent="0" algn="ctr" defTabSz="914400">
              <a:lnSpc>
                <a:spcPct val="90000"/>
              </a:lnSpc>
              <a:spcBef>
                <a:spcPts val="500"/>
              </a:spcBef>
              <a:buFont typeface="Arial"/>
              <a:buNone/>
              <a:defRPr sz="1600">
                <a:solidFill>
                  <a:schemeClr val="tx1"/>
                </a:solidFill>
                <a:latin typeface="Avenir Next LT Pro Light" panose="020B0304020202020204" pitchFamily="34" charset="0"/>
                <a:ea typeface="+mn-ea"/>
                <a:cs typeface="+mn-cs"/>
              </a:defRPr>
            </a:lvl5pPr>
            <a:lvl6pPr marL="2286000" indent="0" algn="ctr" defTabSz="914400">
              <a:lnSpc>
                <a:spcPct val="90000"/>
              </a:lnSpc>
              <a:spcBef>
                <a:spcPts val="500"/>
              </a:spcBef>
              <a:buFont typeface="Arial"/>
              <a:buNone/>
              <a:defRPr sz="1600">
                <a:solidFill>
                  <a:schemeClr val="tx1"/>
                </a:solidFill>
                <a:latin typeface="+mn-lt"/>
                <a:ea typeface="+mn-ea"/>
                <a:cs typeface="+mn-cs"/>
              </a:defRPr>
            </a:lvl6pPr>
            <a:lvl7pPr marL="2743200" indent="0" algn="ctr" defTabSz="914400">
              <a:lnSpc>
                <a:spcPct val="90000"/>
              </a:lnSpc>
              <a:spcBef>
                <a:spcPts val="500"/>
              </a:spcBef>
              <a:buFont typeface="Arial"/>
              <a:buNone/>
              <a:defRPr sz="1600">
                <a:solidFill>
                  <a:schemeClr val="tx1"/>
                </a:solidFill>
                <a:latin typeface="+mn-lt"/>
                <a:ea typeface="+mn-ea"/>
                <a:cs typeface="+mn-cs"/>
              </a:defRPr>
            </a:lvl7pPr>
            <a:lvl8pPr marL="3200400" indent="0" algn="ctr" defTabSz="914400">
              <a:lnSpc>
                <a:spcPct val="90000"/>
              </a:lnSpc>
              <a:spcBef>
                <a:spcPts val="500"/>
              </a:spcBef>
              <a:buFont typeface="Arial"/>
              <a:buNone/>
              <a:defRPr sz="1600">
                <a:solidFill>
                  <a:schemeClr val="tx1"/>
                </a:solidFill>
                <a:latin typeface="+mn-lt"/>
                <a:ea typeface="+mn-ea"/>
                <a:cs typeface="+mn-cs"/>
              </a:defRPr>
            </a:lvl8pPr>
            <a:lvl9pPr marL="3657600" indent="0" algn="ctr" defTabSz="914400">
              <a:lnSpc>
                <a:spcPct val="90000"/>
              </a:lnSpc>
              <a:spcBef>
                <a:spcPts val="500"/>
              </a:spcBef>
              <a:buFont typeface="Arial"/>
              <a:buNone/>
              <a:defRPr sz="1600">
                <a:solidFill>
                  <a:schemeClr val="tx1"/>
                </a:solidFill>
                <a:latin typeface="+mn-lt"/>
                <a:ea typeface="+mn-ea"/>
                <a:cs typeface="+mn-cs"/>
              </a:defRPr>
            </a:lvl9pPr>
          </a:lstStyle>
          <a:p>
            <a:pPr algn="l">
              <a:defRPr/>
            </a:pPr>
            <a:endParaRPr lang="de-DE" sz="1200" dirty="0">
              <a:solidFill>
                <a:srgbClr val="FF0000"/>
              </a:solidFill>
            </a:endParaRPr>
          </a:p>
        </p:txBody>
      </p:sp>
    </p:spTree>
    <p:extLst>
      <p:ext uri="{BB962C8B-B14F-4D97-AF65-F5344CB8AC3E}">
        <p14:creationId xmlns:p14="http://schemas.microsoft.com/office/powerpoint/2010/main" val="308336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IO 2 Prozessmodell</a:t>
            </a:r>
          </a:p>
        </p:txBody>
      </p:sp>
      <p:sp>
        <p:nvSpPr>
          <p:cNvPr id="3" name="Inhaltsplatzhalter 2"/>
          <p:cNvSpPr>
            <a:spLocks noGrp="1"/>
          </p:cNvSpPr>
          <p:nvPr>
            <p:ph idx="1"/>
          </p:nvPr>
        </p:nvSpPr>
        <p:spPr/>
        <p:txBody>
          <a:bodyPr>
            <a:normAutofit lnSpcReduction="10000"/>
          </a:bodyPr>
          <a:lstStyle/>
          <a:p>
            <a:r>
              <a:rPr lang="en-US" dirty="0" err="1"/>
              <a:t>Individuelle</a:t>
            </a:r>
            <a:r>
              <a:rPr lang="en-US" dirty="0"/>
              <a:t> </a:t>
            </a:r>
            <a:r>
              <a:rPr lang="en-US" dirty="0" err="1"/>
              <a:t>Bedürfnisse</a:t>
            </a:r>
            <a:endParaRPr lang="en-US" dirty="0"/>
          </a:p>
          <a:p>
            <a:endParaRPr lang="de-DE" dirty="0"/>
          </a:p>
        </p:txBody>
      </p:sp>
      <p:sp>
        <p:nvSpPr>
          <p:cNvPr id="4" name="Inhaltsplatzhalter 3"/>
          <p:cNvSpPr>
            <a:spLocks noGrp="1"/>
          </p:cNvSpPr>
          <p:nvPr>
            <p:ph idx="13"/>
          </p:nvPr>
        </p:nvSpPr>
        <p:spPr>
          <a:xfrm>
            <a:off x="628650" y="2061863"/>
            <a:ext cx="4231382" cy="4031365"/>
          </a:xfrm>
        </p:spPr>
        <p:txBody>
          <a:bodyPr>
            <a:noAutofit/>
          </a:bodyPr>
          <a:lstStyle/>
          <a:p>
            <a:r>
              <a:rPr lang="de-DE" sz="1500" dirty="0"/>
              <a:t>Auf der Seite der Lernenden ist z.B. das Vorwissen, die Vorerfahrungen und die Motivation zu berücksichtigen. Neben den Vorkenntnissen sind auch Motivationsauslagen zu berücksichtigen. Auf der Seite der Lehrperson ist zu reflektieren, welche Kompetenzen, Fähigkeiten und Fertigkeiten vorliegen, also im Sinne von Ressourcen, die in die Materialarbeit mit eingebracht werden können.</a:t>
            </a:r>
          </a:p>
          <a:p>
            <a:r>
              <a:rPr lang="de-DE" sz="1500" b="1" dirty="0"/>
              <a:t>Exemplarische Fragen:</a:t>
            </a:r>
          </a:p>
          <a:p>
            <a:r>
              <a:rPr lang="de-DE" sz="1500" dirty="0"/>
              <a:t>• Welche Ausgangskompetenzen haben die Schüler*innen?</a:t>
            </a:r>
          </a:p>
          <a:p>
            <a:r>
              <a:rPr lang="de-DE" sz="1500" dirty="0"/>
              <a:t>• Welche Bedarfslagen und Bedürfnisse weisen meine Schüler*innen auf?</a:t>
            </a:r>
          </a:p>
          <a:p>
            <a:r>
              <a:rPr lang="de-DE" sz="1500" dirty="0"/>
              <a:t>• Welche Voraussetzungen bringen meine Schüler*innen in sprachlicher</a:t>
            </a:r>
          </a:p>
        </p:txBody>
      </p:sp>
      <p:pic>
        <p:nvPicPr>
          <p:cNvPr id="8" name="Grafik 7">
            <a:extLst>
              <a:ext uri="{FF2B5EF4-FFF2-40B4-BE49-F238E27FC236}">
                <a16:creationId xmlns:a16="http://schemas.microsoft.com/office/drawing/2014/main" id="{9CBC8676-1BBA-4D7A-BE61-757A013E16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0073" y="2061863"/>
            <a:ext cx="3690757" cy="1911147"/>
          </a:xfrm>
          <a:prstGeom prst="rect">
            <a:avLst/>
          </a:prstGeom>
        </p:spPr>
      </p:pic>
    </p:spTree>
    <p:extLst>
      <p:ext uri="{BB962C8B-B14F-4D97-AF65-F5344CB8AC3E}">
        <p14:creationId xmlns:p14="http://schemas.microsoft.com/office/powerpoint/2010/main" val="3330676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IO 2 Prozessmodell</a:t>
            </a:r>
          </a:p>
        </p:txBody>
      </p:sp>
      <p:sp>
        <p:nvSpPr>
          <p:cNvPr id="3" name="Inhaltsplatzhalter 2"/>
          <p:cNvSpPr>
            <a:spLocks noGrp="1"/>
          </p:cNvSpPr>
          <p:nvPr>
            <p:ph idx="1"/>
          </p:nvPr>
        </p:nvSpPr>
        <p:spPr/>
        <p:txBody>
          <a:bodyPr>
            <a:normAutofit lnSpcReduction="10000"/>
          </a:bodyPr>
          <a:lstStyle/>
          <a:p>
            <a:r>
              <a:rPr lang="en-US" dirty="0" err="1"/>
              <a:t>Empirische</a:t>
            </a:r>
            <a:r>
              <a:rPr lang="en-US" dirty="0"/>
              <a:t> </a:t>
            </a:r>
            <a:r>
              <a:rPr lang="en-US" dirty="0" err="1"/>
              <a:t>Erkenntnisse</a:t>
            </a:r>
            <a:endParaRPr lang="en-US" dirty="0"/>
          </a:p>
          <a:p>
            <a:endParaRPr lang="de-DE" dirty="0"/>
          </a:p>
        </p:txBody>
      </p:sp>
      <p:sp>
        <p:nvSpPr>
          <p:cNvPr id="4" name="Inhaltsplatzhalter 3"/>
          <p:cNvSpPr>
            <a:spLocks noGrp="1"/>
          </p:cNvSpPr>
          <p:nvPr>
            <p:ph idx="13"/>
          </p:nvPr>
        </p:nvSpPr>
        <p:spPr>
          <a:xfrm>
            <a:off x="628650" y="2061863"/>
            <a:ext cx="4519414" cy="4031365"/>
          </a:xfrm>
        </p:spPr>
        <p:txBody>
          <a:bodyPr>
            <a:noAutofit/>
          </a:bodyPr>
          <a:lstStyle/>
          <a:p>
            <a:r>
              <a:rPr lang="de-DE" sz="1500" dirty="0"/>
              <a:t>Das Material sollte ferner empirische Erkenntnisse beachten und entsprechend evidenzbasiert sein. Dazu gehört auch, dass zunächst ein Überblick über empirische Studien zum Unterrichtsmaterial angelegt werden sollte. Ferner sollte auch auf die Erfahrungen und Evaluationen von </a:t>
            </a:r>
            <a:r>
              <a:rPr lang="de-DE" sz="1500" dirty="0" err="1"/>
              <a:t>Kolleg:Innen</a:t>
            </a:r>
            <a:r>
              <a:rPr lang="de-DE" sz="1500" dirty="0"/>
              <a:t> zurückgegriffen werden.</a:t>
            </a:r>
          </a:p>
          <a:p>
            <a:r>
              <a:rPr lang="de-DE" sz="1500" b="1" dirty="0"/>
              <a:t>Exemplarische Fragen:</a:t>
            </a:r>
          </a:p>
          <a:p>
            <a:r>
              <a:rPr lang="de-DE" sz="1500" dirty="0"/>
              <a:t>• Welche empirischen Studien gibt es zum Unterrichtsmaterial?</a:t>
            </a:r>
          </a:p>
          <a:p>
            <a:r>
              <a:rPr lang="de-DE" sz="1500" dirty="0"/>
              <a:t>• Welche Evaluationen zu vergleichbaren Materialien liegen vor?</a:t>
            </a:r>
          </a:p>
          <a:p>
            <a:r>
              <a:rPr lang="de-DE" sz="1500" dirty="0"/>
              <a:t>• Auf welche Erfahrungen aus anderen Lerngruppen, Klassen bzw. Schulen lässt sich zurückgreifen?</a:t>
            </a:r>
          </a:p>
        </p:txBody>
      </p:sp>
      <p:pic>
        <p:nvPicPr>
          <p:cNvPr id="7" name="Grafik 6">
            <a:extLst>
              <a:ext uri="{FF2B5EF4-FFF2-40B4-BE49-F238E27FC236}">
                <a16:creationId xmlns:a16="http://schemas.microsoft.com/office/drawing/2014/main" id="{E0FBF88E-4A3B-452E-9EA2-03A6138881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0073" y="2061863"/>
            <a:ext cx="3690757" cy="1911147"/>
          </a:xfrm>
          <a:prstGeom prst="rect">
            <a:avLst/>
          </a:prstGeom>
        </p:spPr>
      </p:pic>
    </p:spTree>
    <p:extLst>
      <p:ext uri="{BB962C8B-B14F-4D97-AF65-F5344CB8AC3E}">
        <p14:creationId xmlns:p14="http://schemas.microsoft.com/office/powerpoint/2010/main" val="1988744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IO 2 Prozessmodell</a:t>
            </a:r>
          </a:p>
        </p:txBody>
      </p:sp>
      <p:sp>
        <p:nvSpPr>
          <p:cNvPr id="3" name="Inhaltsplatzhalter 2"/>
          <p:cNvSpPr>
            <a:spLocks noGrp="1"/>
          </p:cNvSpPr>
          <p:nvPr>
            <p:ph idx="1"/>
          </p:nvPr>
        </p:nvSpPr>
        <p:spPr/>
        <p:txBody>
          <a:bodyPr>
            <a:normAutofit lnSpcReduction="10000"/>
          </a:bodyPr>
          <a:lstStyle/>
          <a:p>
            <a:r>
              <a:rPr lang="en-US" dirty="0" err="1"/>
              <a:t>Wissenschaftliche</a:t>
            </a:r>
            <a:r>
              <a:rPr lang="en-US" dirty="0"/>
              <a:t> </a:t>
            </a:r>
            <a:r>
              <a:rPr lang="en-US" dirty="0" err="1"/>
              <a:t>Theorien</a:t>
            </a:r>
            <a:r>
              <a:rPr lang="en-US" dirty="0"/>
              <a:t> und </a:t>
            </a:r>
            <a:r>
              <a:rPr lang="en-US" dirty="0" err="1"/>
              <a:t>Konzepte</a:t>
            </a:r>
            <a:endParaRPr lang="en-US" dirty="0"/>
          </a:p>
          <a:p>
            <a:endParaRPr lang="de-DE" dirty="0"/>
          </a:p>
        </p:txBody>
      </p:sp>
      <p:sp>
        <p:nvSpPr>
          <p:cNvPr id="4" name="Inhaltsplatzhalter 3"/>
          <p:cNvSpPr>
            <a:spLocks noGrp="1"/>
          </p:cNvSpPr>
          <p:nvPr>
            <p:ph idx="13"/>
          </p:nvPr>
        </p:nvSpPr>
        <p:spPr>
          <a:xfrm>
            <a:off x="628650" y="2061863"/>
            <a:ext cx="4519414" cy="4031365"/>
          </a:xfrm>
        </p:spPr>
        <p:txBody>
          <a:bodyPr>
            <a:noAutofit/>
          </a:bodyPr>
          <a:lstStyle/>
          <a:p>
            <a:r>
              <a:rPr lang="de-DE" sz="1500" dirty="0"/>
              <a:t>Hier geht es um die wissenschaftliche Fundierung des Unterrichtsmaterials. Die relevanten Wissenschaften sind im Einzelfall zu bestimmen, dazu gehören aber in der Regel z.B. die Fachwissenschaften (Mathematik, Germanistik etc..), die </a:t>
            </a:r>
            <a:r>
              <a:rPr lang="de-DE" sz="1500" dirty="0" err="1"/>
              <a:t>Fachdidaktiken</a:t>
            </a:r>
            <a:r>
              <a:rPr lang="de-DE" sz="1500" dirty="0"/>
              <a:t> und die Pädagogik/ Erziehungswissenschaft, weiterhin sind auch die Erkenntnisse der pädagogischen Psychologie von hoher Relevanz. </a:t>
            </a:r>
          </a:p>
          <a:p>
            <a:r>
              <a:rPr lang="de-DE" sz="1500" b="1" dirty="0"/>
              <a:t>Exemplarische Fragen:</a:t>
            </a:r>
          </a:p>
          <a:p>
            <a:r>
              <a:rPr lang="de-DE" sz="1500" dirty="0"/>
              <a:t>• Welche grundschulpädagogischen Kernbereiche werden durch das Material berührt?</a:t>
            </a:r>
          </a:p>
          <a:p>
            <a:r>
              <a:rPr lang="de-DE" sz="1500" dirty="0"/>
              <a:t>• Welche fachdidaktischen Prinzipien kommen im Rahmen des Materials zur Anwendung?</a:t>
            </a:r>
            <a:endParaRPr lang="en-US" sz="1500" dirty="0"/>
          </a:p>
        </p:txBody>
      </p:sp>
      <p:pic>
        <p:nvPicPr>
          <p:cNvPr id="7" name="Grafik 6">
            <a:extLst>
              <a:ext uri="{FF2B5EF4-FFF2-40B4-BE49-F238E27FC236}">
                <a16:creationId xmlns:a16="http://schemas.microsoft.com/office/drawing/2014/main" id="{4519E06C-4BD5-4A8B-A955-64829C3F17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0073" y="2061863"/>
            <a:ext cx="3690757" cy="1911147"/>
          </a:xfrm>
          <a:prstGeom prst="rect">
            <a:avLst/>
          </a:prstGeom>
        </p:spPr>
      </p:pic>
    </p:spTree>
    <p:extLst>
      <p:ext uri="{BB962C8B-B14F-4D97-AF65-F5344CB8AC3E}">
        <p14:creationId xmlns:p14="http://schemas.microsoft.com/office/powerpoint/2010/main" val="2258340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IO 2 Prozessmodell</a:t>
            </a:r>
          </a:p>
        </p:txBody>
      </p:sp>
      <p:sp>
        <p:nvSpPr>
          <p:cNvPr id="3" name="Inhaltsplatzhalter 2"/>
          <p:cNvSpPr>
            <a:spLocks noGrp="1"/>
          </p:cNvSpPr>
          <p:nvPr>
            <p:ph idx="1"/>
          </p:nvPr>
        </p:nvSpPr>
        <p:spPr/>
        <p:txBody>
          <a:bodyPr>
            <a:normAutofit lnSpcReduction="10000"/>
          </a:bodyPr>
          <a:lstStyle/>
          <a:p>
            <a:r>
              <a:rPr lang="en-US" dirty="0" err="1"/>
              <a:t>Zyklischer</a:t>
            </a:r>
            <a:r>
              <a:rPr lang="en-US" dirty="0"/>
              <a:t> </a:t>
            </a:r>
            <a:r>
              <a:rPr lang="en-US" dirty="0" err="1"/>
              <a:t>Kreisprozess</a:t>
            </a:r>
            <a:endParaRPr lang="en-US" dirty="0"/>
          </a:p>
          <a:p>
            <a:endParaRPr lang="de-DE" dirty="0"/>
          </a:p>
        </p:txBody>
      </p:sp>
      <p:sp>
        <p:nvSpPr>
          <p:cNvPr id="4" name="Inhaltsplatzhalter 3"/>
          <p:cNvSpPr>
            <a:spLocks noGrp="1"/>
          </p:cNvSpPr>
          <p:nvPr>
            <p:ph idx="13"/>
          </p:nvPr>
        </p:nvSpPr>
        <p:spPr>
          <a:xfrm>
            <a:off x="628650" y="2061863"/>
            <a:ext cx="4573631" cy="4031365"/>
          </a:xfrm>
        </p:spPr>
        <p:txBody>
          <a:bodyPr>
            <a:normAutofit/>
          </a:bodyPr>
          <a:lstStyle/>
          <a:p>
            <a:r>
              <a:rPr lang="de-DE" sz="1500" dirty="0"/>
              <a:t>Der Kreisprozess umfasst Planung, Einsatz, Evaluation und Diskussion. Entscheidend für das Verständnis des Prozesses ist, dass der Prozess nicht zu Ende kommen kann, sondern stets weiterlaufen sollte, nach dem Durchlauf des Kreisprozesses steht eine erste Version, die als Ausgangsbasis für weitere Entwicklungstätigkeiten dienen sollte.</a:t>
            </a:r>
          </a:p>
          <a:p>
            <a:endParaRPr lang="en-US" sz="1500" dirty="0"/>
          </a:p>
          <a:p>
            <a:endParaRPr lang="de-DE" sz="1500" dirty="0"/>
          </a:p>
        </p:txBody>
      </p:sp>
      <p:pic>
        <p:nvPicPr>
          <p:cNvPr id="8" name="Grafik 7">
            <a:extLst>
              <a:ext uri="{FF2B5EF4-FFF2-40B4-BE49-F238E27FC236}">
                <a16:creationId xmlns:a16="http://schemas.microsoft.com/office/drawing/2014/main" id="{B4A5A41D-4431-449D-9B44-9B18F25EB3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0073" y="2061863"/>
            <a:ext cx="3690757" cy="1911147"/>
          </a:xfrm>
          <a:prstGeom prst="rect">
            <a:avLst/>
          </a:prstGeom>
        </p:spPr>
      </p:pic>
    </p:spTree>
    <p:extLst>
      <p:ext uri="{BB962C8B-B14F-4D97-AF65-F5344CB8AC3E}">
        <p14:creationId xmlns:p14="http://schemas.microsoft.com/office/powerpoint/2010/main" val="1654301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IO 2 Prozessmodell</a:t>
            </a:r>
          </a:p>
        </p:txBody>
      </p:sp>
      <p:sp>
        <p:nvSpPr>
          <p:cNvPr id="3" name="Inhaltsplatzhalter 2"/>
          <p:cNvSpPr>
            <a:spLocks noGrp="1"/>
          </p:cNvSpPr>
          <p:nvPr>
            <p:ph idx="1"/>
          </p:nvPr>
        </p:nvSpPr>
        <p:spPr/>
        <p:txBody>
          <a:bodyPr>
            <a:normAutofit lnSpcReduction="10000"/>
          </a:bodyPr>
          <a:lstStyle/>
          <a:p>
            <a:r>
              <a:rPr lang="en-US" dirty="0" err="1"/>
              <a:t>Zyklischer</a:t>
            </a:r>
            <a:r>
              <a:rPr lang="en-US" dirty="0"/>
              <a:t> </a:t>
            </a:r>
            <a:r>
              <a:rPr lang="en-US" dirty="0" err="1"/>
              <a:t>Kreisprozess</a:t>
            </a:r>
            <a:endParaRPr lang="en-US" dirty="0"/>
          </a:p>
          <a:p>
            <a:endParaRPr lang="de-DE" dirty="0"/>
          </a:p>
        </p:txBody>
      </p:sp>
      <p:sp>
        <p:nvSpPr>
          <p:cNvPr id="4" name="Inhaltsplatzhalter 3"/>
          <p:cNvSpPr>
            <a:spLocks noGrp="1"/>
          </p:cNvSpPr>
          <p:nvPr>
            <p:ph idx="13"/>
          </p:nvPr>
        </p:nvSpPr>
        <p:spPr>
          <a:xfrm>
            <a:off x="628650" y="2061863"/>
            <a:ext cx="4573631" cy="4031365"/>
          </a:xfrm>
        </p:spPr>
        <p:txBody>
          <a:bodyPr>
            <a:noAutofit/>
          </a:bodyPr>
          <a:lstStyle/>
          <a:p>
            <a:r>
              <a:rPr lang="de-DE" sz="1500" b="1" dirty="0"/>
              <a:t>Planung/Weiterentwicklung </a:t>
            </a:r>
          </a:p>
          <a:p>
            <a:r>
              <a:rPr lang="de-DE" sz="1500" dirty="0"/>
              <a:t>Bei der Planung werden die Ziele des Unterrichtsmaterials festgelegt. Dabei wird auf schulstrukturelle, bildungspolitische und schuladministrative Vorgaben ebenso zu achten sein, wie auf die wissenschaftliche Fundierung. </a:t>
            </a:r>
          </a:p>
          <a:p>
            <a:r>
              <a:rPr lang="de-DE" sz="1500" b="1" dirty="0"/>
              <a:t>Einsatz</a:t>
            </a:r>
          </a:p>
          <a:p>
            <a:r>
              <a:rPr lang="de-DE" sz="1500" dirty="0"/>
              <a:t>Bei dem Einsatz wird das Material in dem vorgesehenen Lernsetting erprobt. Dabei sollte festgelegt werden, welche Teile des Materials erprobt werden sollten, außerdem muss die Stichprobe entsprechend ausgewählt werden. Hier sind die genannten schullokalen Bedingungen wie die räumliche Ausstattung und individuellen Bedürfnisse zu berücksichtigen.</a:t>
            </a:r>
          </a:p>
          <a:p>
            <a:endParaRPr lang="de-DE" sz="1500" dirty="0"/>
          </a:p>
          <a:p>
            <a:endParaRPr lang="en-US" sz="1500" dirty="0"/>
          </a:p>
          <a:p>
            <a:endParaRPr lang="de-DE" sz="1500" dirty="0"/>
          </a:p>
        </p:txBody>
      </p:sp>
      <p:pic>
        <p:nvPicPr>
          <p:cNvPr id="8" name="Grafik 7">
            <a:extLst>
              <a:ext uri="{FF2B5EF4-FFF2-40B4-BE49-F238E27FC236}">
                <a16:creationId xmlns:a16="http://schemas.microsoft.com/office/drawing/2014/main" id="{9910CDAE-0B11-4646-AD2E-437E59931B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0073" y="2061863"/>
            <a:ext cx="3690757" cy="1911147"/>
          </a:xfrm>
          <a:prstGeom prst="rect">
            <a:avLst/>
          </a:prstGeom>
        </p:spPr>
      </p:pic>
      <p:pic>
        <p:nvPicPr>
          <p:cNvPr id="41" name="Grafik 40">
            <a:extLst>
              <a:ext uri="{FF2B5EF4-FFF2-40B4-BE49-F238E27FC236}">
                <a16:creationId xmlns:a16="http://schemas.microsoft.com/office/drawing/2014/main" id="{E0BEA693-E50B-4A1B-BB0A-7BA682D334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0072" y="4077545"/>
            <a:ext cx="3690757" cy="1911146"/>
          </a:xfrm>
          <a:prstGeom prst="rect">
            <a:avLst/>
          </a:prstGeom>
        </p:spPr>
      </p:pic>
    </p:spTree>
    <p:extLst>
      <p:ext uri="{BB962C8B-B14F-4D97-AF65-F5344CB8AC3E}">
        <p14:creationId xmlns:p14="http://schemas.microsoft.com/office/powerpoint/2010/main" val="1026037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IO 2 Prozessmodell</a:t>
            </a:r>
          </a:p>
        </p:txBody>
      </p:sp>
      <p:sp>
        <p:nvSpPr>
          <p:cNvPr id="4" name="Inhaltsplatzhalter 3"/>
          <p:cNvSpPr>
            <a:spLocks noGrp="1"/>
          </p:cNvSpPr>
          <p:nvPr>
            <p:ph idx="13"/>
          </p:nvPr>
        </p:nvSpPr>
        <p:spPr>
          <a:xfrm>
            <a:off x="628650" y="2061863"/>
            <a:ext cx="4573631" cy="4031365"/>
          </a:xfrm>
        </p:spPr>
        <p:txBody>
          <a:bodyPr>
            <a:noAutofit/>
          </a:bodyPr>
          <a:lstStyle/>
          <a:p>
            <a:r>
              <a:rPr lang="de-DE" sz="1500" b="1" dirty="0"/>
              <a:t>Evaluation</a:t>
            </a:r>
          </a:p>
          <a:p>
            <a:r>
              <a:rPr lang="de-DE" sz="1500" dirty="0"/>
              <a:t>Die Evaluation fasst die Rückmeldung der Lernenden zum Unterrichtsmaterial in qualitativer oder/und quantitativer Hinsicht zusammen. Während der Erprobung werden Informationen entsprechend wissenschaftlicher Standards erhoben und vor dem Hintergrund der Ziele beurteilt. </a:t>
            </a:r>
          </a:p>
          <a:p>
            <a:r>
              <a:rPr lang="de-DE" sz="1500" b="1" dirty="0"/>
              <a:t>Diskussion</a:t>
            </a:r>
          </a:p>
          <a:p>
            <a:r>
              <a:rPr lang="de-DE" sz="1500" dirty="0"/>
              <a:t>In der Diskussion werden die Ergebnisse der Evaluation und des Einsatzes vor dem Hintergrund des wissenschaftlichen Forschungsstands diskutiert. Die Diskussionen sollten ebenfalls mit </a:t>
            </a:r>
            <a:r>
              <a:rPr lang="de-DE" sz="1500" dirty="0" err="1"/>
              <a:t>Kolleg:Innen</a:t>
            </a:r>
            <a:r>
              <a:rPr lang="de-DE" sz="1500" dirty="0"/>
              <a:t> durchgeführt werden und unterschiedliche Professionen mit einbeziehen, z.B. Sonderschullehrkräfte, Ergotherapeuten, …</a:t>
            </a:r>
          </a:p>
        </p:txBody>
      </p:sp>
      <p:sp>
        <p:nvSpPr>
          <p:cNvPr id="7" name="Inhaltsplatzhalter 2"/>
          <p:cNvSpPr>
            <a:spLocks noGrp="1"/>
          </p:cNvSpPr>
          <p:nvPr>
            <p:ph idx="1"/>
          </p:nvPr>
        </p:nvSpPr>
        <p:spPr>
          <a:xfrm>
            <a:off x="628650" y="1537192"/>
            <a:ext cx="7886700" cy="316343"/>
          </a:xfrm>
        </p:spPr>
        <p:txBody>
          <a:bodyPr>
            <a:normAutofit lnSpcReduction="10000"/>
          </a:bodyPr>
          <a:lstStyle/>
          <a:p>
            <a:r>
              <a:rPr lang="en-US" dirty="0" err="1"/>
              <a:t>Zyklischer</a:t>
            </a:r>
            <a:r>
              <a:rPr lang="en-US" dirty="0"/>
              <a:t> </a:t>
            </a:r>
            <a:r>
              <a:rPr lang="en-US" dirty="0" err="1"/>
              <a:t>Kreisprozess</a:t>
            </a:r>
            <a:endParaRPr lang="en-US" dirty="0"/>
          </a:p>
          <a:p>
            <a:endParaRPr lang="de-DE" dirty="0"/>
          </a:p>
        </p:txBody>
      </p:sp>
      <p:pic>
        <p:nvPicPr>
          <p:cNvPr id="9" name="Grafik 8">
            <a:extLst>
              <a:ext uri="{FF2B5EF4-FFF2-40B4-BE49-F238E27FC236}">
                <a16:creationId xmlns:a16="http://schemas.microsoft.com/office/drawing/2014/main" id="{319B9100-49E3-4B07-A4BB-AC90F04682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0072" y="2061863"/>
            <a:ext cx="3690759" cy="1911147"/>
          </a:xfrm>
          <a:prstGeom prst="rect">
            <a:avLst/>
          </a:prstGeom>
        </p:spPr>
      </p:pic>
      <p:pic>
        <p:nvPicPr>
          <p:cNvPr id="10" name="Grafik 9">
            <a:extLst>
              <a:ext uri="{FF2B5EF4-FFF2-40B4-BE49-F238E27FC236}">
                <a16:creationId xmlns:a16="http://schemas.microsoft.com/office/drawing/2014/main" id="{2513409B-DE43-41EE-8249-D36988E98A35}"/>
              </a:ext>
            </a:extLst>
          </p:cNvPr>
          <p:cNvPicPr>
            <a:picLocks noChangeAspect="1"/>
          </p:cNvPicPr>
          <p:nvPr/>
        </p:nvPicPr>
        <p:blipFill>
          <a:blip r:embed="rId3"/>
          <a:stretch>
            <a:fillRect/>
          </a:stretch>
        </p:blipFill>
        <p:spPr>
          <a:xfrm>
            <a:off x="5220072" y="4077545"/>
            <a:ext cx="3690757" cy="1911147"/>
          </a:xfrm>
          <a:prstGeom prst="rect">
            <a:avLst/>
          </a:prstGeom>
        </p:spPr>
      </p:pic>
    </p:spTree>
    <p:extLst>
      <p:ext uri="{BB962C8B-B14F-4D97-AF65-F5344CB8AC3E}">
        <p14:creationId xmlns:p14="http://schemas.microsoft.com/office/powerpoint/2010/main" val="1863191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CDA7B3A5-D0CC-41AD-8943-DA32C84400E2}"/>
              </a:ext>
            </a:extLst>
          </p:cNvPr>
          <p:cNvPicPr>
            <a:picLocks noChangeAspect="1"/>
          </p:cNvPicPr>
          <p:nvPr/>
        </p:nvPicPr>
        <p:blipFill rotWithShape="1">
          <a:blip r:embed="rId2"/>
          <a:srcRect l="6492" r="8847"/>
          <a:stretch/>
        </p:blipFill>
        <p:spPr>
          <a:xfrm>
            <a:off x="5796136" y="2322644"/>
            <a:ext cx="2726797" cy="3220823"/>
          </a:xfrm>
          <a:prstGeom prst="rect">
            <a:avLst/>
          </a:prstGeom>
        </p:spPr>
      </p:pic>
      <p:sp>
        <p:nvSpPr>
          <p:cNvPr id="6" name="Richtungspfeil 5">
            <a:extLst>
              <a:ext uri="{FF2B5EF4-FFF2-40B4-BE49-F238E27FC236}">
                <a16:creationId xmlns:a16="http://schemas.microsoft.com/office/drawing/2014/main" id="{27768460-B62C-4234-8994-49FBAC0C26D3}"/>
              </a:ext>
            </a:extLst>
          </p:cNvPr>
          <p:cNvSpPr/>
          <p:nvPr/>
        </p:nvSpPr>
        <p:spPr>
          <a:xfrm>
            <a:off x="251519" y="1916832"/>
            <a:ext cx="5400601" cy="4032448"/>
          </a:xfrm>
          <a:prstGeom prst="homePlate">
            <a:avLst/>
          </a:prstGeom>
          <a:solidFill>
            <a:srgbClr val="4F2F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dirty="0"/>
              <a:t>www.itm-europe.org</a:t>
            </a:r>
          </a:p>
          <a:p>
            <a:pPr algn="ctr"/>
            <a:r>
              <a:rPr lang="de-DE" sz="4000" dirty="0"/>
              <a:t>Twitter: @</a:t>
            </a:r>
            <a:r>
              <a:rPr lang="de-DE" sz="4000" dirty="0" err="1"/>
              <a:t>itmeurope</a:t>
            </a:r>
            <a:endParaRPr lang="de-DE" sz="4000" dirty="0"/>
          </a:p>
          <a:p>
            <a:pPr algn="ctr"/>
            <a:r>
              <a:rPr lang="de-DE" sz="4000" dirty="0"/>
              <a:t>Kontakt: itm@uni-bielefeld.de </a:t>
            </a:r>
          </a:p>
        </p:txBody>
      </p:sp>
    </p:spTree>
    <p:extLst>
      <p:ext uri="{BB962C8B-B14F-4D97-AF65-F5344CB8AC3E}">
        <p14:creationId xmlns:p14="http://schemas.microsoft.com/office/powerpoint/2010/main" val="3250562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50205615-0716-496E-8BB9-F727627FDC51}"/>
              </a:ext>
            </a:extLst>
          </p:cNvPr>
          <p:cNvPicPr>
            <a:picLocks noChangeAspect="1"/>
          </p:cNvPicPr>
          <p:nvPr/>
        </p:nvPicPr>
        <p:blipFill>
          <a:blip r:embed="rId2"/>
          <a:stretch>
            <a:fillRect/>
          </a:stretch>
        </p:blipFill>
        <p:spPr>
          <a:xfrm>
            <a:off x="395536" y="3494704"/>
            <a:ext cx="1685042" cy="2390196"/>
          </a:xfrm>
          <a:prstGeom prst="rect">
            <a:avLst/>
          </a:prstGeom>
        </p:spPr>
      </p:pic>
      <p:pic>
        <p:nvPicPr>
          <p:cNvPr id="11" name="Grafik 10">
            <a:extLst>
              <a:ext uri="{FF2B5EF4-FFF2-40B4-BE49-F238E27FC236}">
                <a16:creationId xmlns:a16="http://schemas.microsoft.com/office/drawing/2014/main" id="{8EED34F3-982D-45B8-97DF-AF6BAC82ED19}"/>
              </a:ext>
            </a:extLst>
          </p:cNvPr>
          <p:cNvPicPr>
            <a:picLocks noChangeAspect="1"/>
          </p:cNvPicPr>
          <p:nvPr/>
        </p:nvPicPr>
        <p:blipFill>
          <a:blip r:embed="rId3"/>
          <a:stretch>
            <a:fillRect/>
          </a:stretch>
        </p:blipFill>
        <p:spPr>
          <a:xfrm>
            <a:off x="2555776" y="3494704"/>
            <a:ext cx="1840725" cy="2390196"/>
          </a:xfrm>
          <a:prstGeom prst="rect">
            <a:avLst/>
          </a:prstGeom>
          <a:ln>
            <a:solidFill>
              <a:srgbClr val="F3F9EB"/>
            </a:solidFill>
          </a:ln>
        </p:spPr>
      </p:pic>
      <p:sp>
        <p:nvSpPr>
          <p:cNvPr id="12" name="Titel 2">
            <a:extLst>
              <a:ext uri="{FF2B5EF4-FFF2-40B4-BE49-F238E27FC236}">
                <a16:creationId xmlns:a16="http://schemas.microsoft.com/office/drawing/2014/main" id="{4858626A-451B-4B7D-A802-6B119A8F4B3B}"/>
              </a:ext>
            </a:extLst>
          </p:cNvPr>
          <p:cNvSpPr txBox="1">
            <a:spLocks/>
          </p:cNvSpPr>
          <p:nvPr/>
        </p:nvSpPr>
        <p:spPr bwMode="auto">
          <a:xfrm>
            <a:off x="107504" y="308464"/>
            <a:ext cx="7202052" cy="498237"/>
          </a:xfrm>
          <a:prstGeom prst="rect">
            <a:avLst/>
          </a:prstGeom>
        </p:spPr>
        <p:txBody>
          <a:bodyPr vert="horz" lIns="91440" tIns="45720" rIns="91440" bIns="45720" rtlCol="0" anchor="ctr">
            <a:normAutofit/>
          </a:bodyPr>
          <a:lstStyle>
            <a:lvl1pPr algn="l" defTabSz="914400">
              <a:lnSpc>
                <a:spcPct val="90000"/>
              </a:lnSpc>
              <a:spcBef>
                <a:spcPts val="0"/>
              </a:spcBef>
              <a:buNone/>
              <a:defRPr sz="2800" b="1">
                <a:solidFill>
                  <a:schemeClr val="tx1"/>
                </a:solidFill>
                <a:latin typeface="Avenir Next LT Pro Light" panose="020B0304020202020204" pitchFamily="34" charset="0"/>
                <a:ea typeface="+mj-ea"/>
                <a:cs typeface="+mj-cs"/>
              </a:defRPr>
            </a:lvl1pPr>
          </a:lstStyle>
          <a:p>
            <a:r>
              <a:rPr lang="de-DE"/>
              <a:t>Ausgangspunkt</a:t>
            </a:r>
            <a:endParaRPr lang="de-DE" dirty="0"/>
          </a:p>
        </p:txBody>
      </p:sp>
      <p:sp>
        <p:nvSpPr>
          <p:cNvPr id="13" name="Inhaltsplatzhalter 3">
            <a:extLst>
              <a:ext uri="{FF2B5EF4-FFF2-40B4-BE49-F238E27FC236}">
                <a16:creationId xmlns:a16="http://schemas.microsoft.com/office/drawing/2014/main" id="{3EA0E04B-AE41-4F6B-9EC9-DBF06C08FF04}"/>
              </a:ext>
            </a:extLst>
          </p:cNvPr>
          <p:cNvSpPr txBox="1">
            <a:spLocks/>
          </p:cNvSpPr>
          <p:nvPr/>
        </p:nvSpPr>
        <p:spPr bwMode="auto">
          <a:xfrm>
            <a:off x="323528" y="1853535"/>
            <a:ext cx="6986028" cy="4031365"/>
          </a:xfrm>
          <a:prstGeom prst="rect">
            <a:avLst/>
          </a:prstGeom>
        </p:spPr>
        <p:txBody>
          <a:bodyPr vert="horz" lIns="91440" tIns="45720" rIns="91440" bIns="45720" rtlCol="0">
            <a:noAutofit/>
          </a:bodyPr>
          <a:lstStyle>
            <a:lvl1pPr marL="0" indent="0" algn="l" defTabSz="914400">
              <a:lnSpc>
                <a:spcPct val="90000"/>
              </a:lnSpc>
              <a:spcBef>
                <a:spcPts val="1000"/>
              </a:spcBef>
              <a:buFont typeface="Wingdings"/>
              <a:buNone/>
              <a:defRPr sz="1600" b="0">
                <a:solidFill>
                  <a:schemeClr val="tx1"/>
                </a:solidFill>
                <a:latin typeface="Avenir Next LT Pro Light" panose="020B0304020202020204" pitchFamily="34" charset="0"/>
                <a:ea typeface="+mn-ea"/>
                <a:cs typeface="+mn-cs"/>
              </a:defRPr>
            </a:lvl1pPr>
            <a:lvl2pPr marL="685800" indent="-228600" algn="l" defTabSz="914400">
              <a:lnSpc>
                <a:spcPct val="90000"/>
              </a:lnSpc>
              <a:spcBef>
                <a:spcPts val="500"/>
              </a:spcBef>
              <a:buFont typeface="Arial"/>
              <a:buChar char="•"/>
              <a:defRPr sz="1800" b="0">
                <a:solidFill>
                  <a:schemeClr val="tx1"/>
                </a:solidFill>
                <a:latin typeface="Avenir Next LT Pro Light" panose="020B0304020202020204" pitchFamily="34" charset="0"/>
                <a:ea typeface="+mn-ea"/>
                <a:cs typeface="+mn-cs"/>
              </a:defRPr>
            </a:lvl2pPr>
            <a:lvl3pPr marL="1143000" indent="-228600" algn="l" defTabSz="914400">
              <a:lnSpc>
                <a:spcPct val="90000"/>
              </a:lnSpc>
              <a:spcBef>
                <a:spcPts val="500"/>
              </a:spcBef>
              <a:buFont typeface="Arial"/>
              <a:buChar char="•"/>
              <a:defRPr sz="1800" b="0">
                <a:solidFill>
                  <a:schemeClr val="tx1"/>
                </a:solidFill>
                <a:latin typeface="Avenir Next LT Pro Light" panose="020B0304020202020204" pitchFamily="34" charset="0"/>
                <a:ea typeface="+mn-ea"/>
                <a:cs typeface="+mn-cs"/>
              </a:defRPr>
            </a:lvl3pPr>
            <a:lvl4pPr marL="1600200" indent="-228600" algn="l" defTabSz="914400">
              <a:lnSpc>
                <a:spcPct val="90000"/>
              </a:lnSpc>
              <a:spcBef>
                <a:spcPts val="500"/>
              </a:spcBef>
              <a:buFont typeface="Arial"/>
              <a:buChar char="•"/>
              <a:defRPr sz="1800" b="0">
                <a:solidFill>
                  <a:schemeClr val="tx1"/>
                </a:solidFill>
                <a:latin typeface="Avenir Next LT Pro Light" panose="020B0304020202020204" pitchFamily="34" charset="0"/>
                <a:ea typeface="+mn-ea"/>
                <a:cs typeface="+mn-cs"/>
              </a:defRPr>
            </a:lvl4pPr>
            <a:lvl5pPr marL="2057400" indent="-228600" algn="l" defTabSz="914400">
              <a:lnSpc>
                <a:spcPct val="90000"/>
              </a:lnSpc>
              <a:spcBef>
                <a:spcPts val="500"/>
              </a:spcBef>
              <a:buFont typeface="Arial"/>
              <a:buChar char="•"/>
              <a:defRPr sz="1600">
                <a:solidFill>
                  <a:schemeClr val="tx1"/>
                </a:solidFill>
                <a:latin typeface="Avenir Next LT Pro Light" panose="020B0304020202020204" pitchFamily="34" charset="0"/>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r>
              <a:rPr lang="de-DE" dirty="0"/>
              <a:t>Reflexionen zu inklusivem Lehrmaterial auf verschiedenen Ebenen:</a:t>
            </a:r>
          </a:p>
          <a:p>
            <a:pPr marL="285750" indent="-285750">
              <a:buFont typeface="Arial" panose="020B0604020202020204" pitchFamily="34" charset="0"/>
              <a:buChar char="•"/>
            </a:pPr>
            <a:r>
              <a:rPr lang="de-DE" dirty="0"/>
              <a:t>Was sind die Kriterien, um geeignetes inklusives Lehrmaterial zu finden?</a:t>
            </a:r>
          </a:p>
          <a:p>
            <a:pPr marL="285750" indent="-285750">
              <a:buFont typeface="Arial" panose="020B0604020202020204" pitchFamily="34" charset="0"/>
              <a:buChar char="•"/>
            </a:pPr>
            <a:r>
              <a:rPr lang="de-DE" dirty="0"/>
              <a:t>Was sind die Schritte, um geeignetes inklusives Lehrmaterial zu entwickeln?</a:t>
            </a:r>
            <a:endParaRPr lang="en-US" dirty="0"/>
          </a:p>
          <a:p>
            <a:endParaRPr lang="de-DE" dirty="0"/>
          </a:p>
          <a:p>
            <a:endParaRPr lang="de-DE" dirty="0"/>
          </a:p>
        </p:txBody>
      </p:sp>
    </p:spTree>
    <p:extLst>
      <p:ext uri="{BB962C8B-B14F-4D97-AF65-F5344CB8AC3E}">
        <p14:creationId xmlns:p14="http://schemas.microsoft.com/office/powerpoint/2010/main" val="2078130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Forschungsdesign</a:t>
            </a:r>
          </a:p>
        </p:txBody>
      </p:sp>
      <p:sp>
        <p:nvSpPr>
          <p:cNvPr id="6" name="Inhaltsplatzhalter 3"/>
          <p:cNvSpPr>
            <a:spLocks noGrp="1"/>
          </p:cNvSpPr>
          <p:nvPr>
            <p:ph idx="13"/>
          </p:nvPr>
        </p:nvSpPr>
        <p:spPr>
          <a:xfrm>
            <a:off x="323528" y="1853535"/>
            <a:ext cx="5616624" cy="4031365"/>
          </a:xfrm>
        </p:spPr>
        <p:txBody>
          <a:bodyPr>
            <a:noAutofit/>
          </a:bodyPr>
          <a:lstStyle/>
          <a:p>
            <a:pPr marL="285750" indent="-285750">
              <a:buFont typeface="Arial" panose="020B0604020202020204" pitchFamily="34" charset="0"/>
              <a:buChar char="•"/>
            </a:pPr>
            <a:r>
              <a:rPr lang="de-DE" b="1" dirty="0"/>
              <a:t>Erasmus + Projekt „Inklusive Unterrichtsmaterialien im europäischen Vergleich –Kriterien für ihre Entwicklung </a:t>
            </a:r>
            <a:br>
              <a:rPr lang="de-DE" b="1" dirty="0"/>
            </a:br>
            <a:r>
              <a:rPr lang="de-DE" b="1" dirty="0"/>
              <a:t>und Bewertung</a:t>
            </a:r>
            <a:r>
              <a:rPr lang="de-DE" dirty="0"/>
              <a:t>“ (ITM)</a:t>
            </a:r>
          </a:p>
          <a:p>
            <a:pPr marL="285750" indent="-285750">
              <a:buFont typeface="Arial" panose="020B0604020202020204" pitchFamily="34" charset="0"/>
              <a:buChar char="•"/>
            </a:pPr>
            <a:r>
              <a:rPr lang="de-DE" dirty="0"/>
              <a:t>Das transnationale  </a:t>
            </a:r>
            <a:r>
              <a:rPr lang="de-DE" b="1" dirty="0"/>
              <a:t>Projektkonsortium</a:t>
            </a:r>
            <a:r>
              <a:rPr lang="de-DE" dirty="0"/>
              <a:t>  besteht  aus  </a:t>
            </a:r>
            <a:r>
              <a:rPr lang="de-DE" b="1" dirty="0"/>
              <a:t>Universitäten und Schulen in vier Partnerländern</a:t>
            </a:r>
          </a:p>
          <a:p>
            <a:pPr marL="539750" indent="-274638">
              <a:buFont typeface="Wingdings 3" panose="05040102010807070707" pitchFamily="18" charset="2"/>
              <a:buChar char=""/>
            </a:pPr>
            <a:r>
              <a:rPr lang="de-DE" dirty="0"/>
              <a:t>universitäre Partner: Uni </a:t>
            </a:r>
            <a:r>
              <a:rPr lang="de-DE" b="1" dirty="0"/>
              <a:t>Bielefeld (Prof. Dr.</a:t>
            </a:r>
            <a:br>
              <a:rPr lang="de-DE" b="1" dirty="0"/>
            </a:br>
            <a:r>
              <a:rPr lang="de-DE" b="1" dirty="0"/>
              <a:t>Michaela Vogt)</a:t>
            </a:r>
            <a:r>
              <a:rPr lang="de-DE" dirty="0"/>
              <a:t>, Uni </a:t>
            </a:r>
            <a:r>
              <a:rPr lang="de-DE" b="1" dirty="0"/>
              <a:t>Örebro (Prof. Dr. Anette </a:t>
            </a:r>
            <a:br>
              <a:rPr lang="de-DE" b="1" dirty="0"/>
            </a:br>
            <a:r>
              <a:rPr lang="de-DE" b="1" dirty="0"/>
              <a:t>Bagger)</a:t>
            </a:r>
            <a:r>
              <a:rPr lang="de-DE" dirty="0"/>
              <a:t>, Uni </a:t>
            </a:r>
            <a:r>
              <a:rPr lang="de-DE" b="1" dirty="0"/>
              <a:t>Luxemburg</a:t>
            </a:r>
            <a:r>
              <a:rPr lang="de-DE" dirty="0"/>
              <a:t> </a:t>
            </a:r>
            <a:r>
              <a:rPr lang="de-DE" b="1" dirty="0"/>
              <a:t>(Prof. Dr. Katja Andersen), </a:t>
            </a:r>
            <a:br>
              <a:rPr lang="de-DE" b="1" dirty="0"/>
            </a:br>
            <a:r>
              <a:rPr lang="de-DE" dirty="0"/>
              <a:t>Freie Uni </a:t>
            </a:r>
            <a:r>
              <a:rPr lang="de-DE" b="1" dirty="0"/>
              <a:t>Bozen (Prof. Vanessa Macchia)</a:t>
            </a:r>
          </a:p>
          <a:p>
            <a:pPr marL="539750" indent="-274638">
              <a:buFont typeface="Wingdings 3" panose="05040102010807070707" pitchFamily="18" charset="2"/>
              <a:buChar char=""/>
            </a:pPr>
            <a:r>
              <a:rPr lang="de-DE" spc="-20" dirty="0"/>
              <a:t>Schulische Partner: </a:t>
            </a:r>
            <a:r>
              <a:rPr lang="de-DE" b="1" spc="-20" dirty="0"/>
              <a:t>Grundschulsprengel Bozen (Dr. </a:t>
            </a:r>
            <a:r>
              <a:rPr lang="de-DE" b="1" spc="-20" dirty="0" err="1"/>
              <a:t>Annemaria</a:t>
            </a:r>
            <a:r>
              <a:rPr lang="de-DE" b="1" spc="-20" dirty="0"/>
              <a:t> </a:t>
            </a:r>
            <a:r>
              <a:rPr lang="de-DE" b="1" spc="-20" dirty="0" err="1"/>
              <a:t>Ardemagni</a:t>
            </a:r>
            <a:r>
              <a:rPr lang="de-DE" b="1" spc="-20" dirty="0"/>
              <a:t>)</a:t>
            </a:r>
            <a:r>
              <a:rPr lang="de-DE" spc="-20" dirty="0"/>
              <a:t>, zudem </a:t>
            </a:r>
            <a:r>
              <a:rPr lang="de-DE" b="1" spc="-20" dirty="0"/>
              <a:t>schulische</a:t>
            </a:r>
            <a:r>
              <a:rPr lang="de-DE" spc="-20" dirty="0"/>
              <a:t> </a:t>
            </a:r>
            <a:r>
              <a:rPr lang="de-DE" b="1" spc="-20" dirty="0"/>
              <a:t>Kooperationspartner</a:t>
            </a:r>
            <a:r>
              <a:rPr lang="de-DE" spc="-20" dirty="0"/>
              <a:t> in Schweden, Deutschland und Luxemburg</a:t>
            </a:r>
          </a:p>
          <a:p>
            <a:pPr marL="265113" indent="-265113">
              <a:buFont typeface="Arial" panose="020B0604020202020204" pitchFamily="34" charset="0"/>
              <a:buChar char="•"/>
            </a:pPr>
            <a:r>
              <a:rPr lang="de-DE" b="1" dirty="0"/>
              <a:t>Laufzeit:</a:t>
            </a:r>
            <a:r>
              <a:rPr lang="de-DE" dirty="0"/>
              <a:t> 9/2018 – 12/2021 (verlängert)</a:t>
            </a:r>
          </a:p>
          <a:p>
            <a:pPr marL="265113" indent="-265113">
              <a:buFont typeface="Arial" panose="020B0604020202020204" pitchFamily="34" charset="0"/>
              <a:buChar char="•"/>
            </a:pPr>
            <a:r>
              <a:rPr lang="de-DE" b="1" dirty="0"/>
              <a:t>Anlage: qualitative international-vergleichendes </a:t>
            </a:r>
            <a:br>
              <a:rPr lang="de-DE" b="1" dirty="0"/>
            </a:br>
            <a:r>
              <a:rPr lang="de-DE" b="1" dirty="0"/>
              <a:t>Forschungsdesign, </a:t>
            </a:r>
            <a:r>
              <a:rPr lang="de-DE" dirty="0"/>
              <a:t>enge Zusammenarbeit von </a:t>
            </a:r>
            <a:br>
              <a:rPr lang="de-DE" dirty="0"/>
            </a:br>
            <a:r>
              <a:rPr lang="de-DE" dirty="0"/>
              <a:t>Wissenschaft und Praxis (inkl. partizipativer Ansätze)</a:t>
            </a:r>
          </a:p>
          <a:p>
            <a:endParaRPr lang="de-DE" dirty="0"/>
          </a:p>
        </p:txBody>
      </p:sp>
      <p:pic>
        <p:nvPicPr>
          <p:cNvPr id="3" name="Grafik 2"/>
          <p:cNvPicPr>
            <a:picLocks noChangeAspect="1"/>
          </p:cNvPicPr>
          <p:nvPr/>
        </p:nvPicPr>
        <p:blipFill>
          <a:blip r:embed="rId2"/>
          <a:stretch>
            <a:fillRect/>
          </a:stretch>
        </p:blipFill>
        <p:spPr>
          <a:xfrm>
            <a:off x="5940152" y="1575004"/>
            <a:ext cx="3103133" cy="4328535"/>
          </a:xfrm>
          <a:prstGeom prst="rect">
            <a:avLst/>
          </a:prstGeom>
        </p:spPr>
      </p:pic>
    </p:spTree>
    <p:extLst>
      <p:ext uri="{BB962C8B-B14F-4D97-AF65-F5344CB8AC3E}">
        <p14:creationId xmlns:p14="http://schemas.microsoft.com/office/powerpoint/2010/main" val="2080154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
            <a:extLst>
              <a:ext uri="{FF2B5EF4-FFF2-40B4-BE49-F238E27FC236}">
                <a16:creationId xmlns:a16="http://schemas.microsoft.com/office/drawing/2014/main" id="{B73E4EB5-54B7-4307-B355-108E4FAC50C0}"/>
              </a:ext>
            </a:extLst>
          </p:cNvPr>
          <p:cNvSpPr>
            <a:spLocks noGrp="1"/>
          </p:cNvSpPr>
          <p:nvPr>
            <p:ph type="title"/>
          </p:nvPr>
        </p:nvSpPr>
        <p:spPr>
          <a:xfrm>
            <a:off x="107504" y="308464"/>
            <a:ext cx="7202052" cy="498237"/>
          </a:xfrm>
        </p:spPr>
        <p:txBody>
          <a:bodyPr/>
          <a:lstStyle/>
          <a:p>
            <a:r>
              <a:rPr lang="de-DE" dirty="0"/>
              <a:t>Projekt Ziele</a:t>
            </a:r>
          </a:p>
        </p:txBody>
      </p:sp>
      <p:sp>
        <p:nvSpPr>
          <p:cNvPr id="16" name="Freihandform 4">
            <a:extLst>
              <a:ext uri="{FF2B5EF4-FFF2-40B4-BE49-F238E27FC236}">
                <a16:creationId xmlns:a16="http://schemas.microsoft.com/office/drawing/2014/main" id="{AD642E75-69B1-40FE-9D19-513B539DA6AD}"/>
              </a:ext>
            </a:extLst>
          </p:cNvPr>
          <p:cNvSpPr/>
          <p:nvPr/>
        </p:nvSpPr>
        <p:spPr>
          <a:xfrm>
            <a:off x="276686" y="1505137"/>
            <a:ext cx="707910" cy="1011301"/>
          </a:xfrm>
          <a:custGeom>
            <a:avLst/>
            <a:gdLst>
              <a:gd name="connsiteX0" fmla="*/ 0 w 1011300"/>
              <a:gd name="connsiteY0" fmla="*/ 0 h 707910"/>
              <a:gd name="connsiteX1" fmla="*/ 657345 w 1011300"/>
              <a:gd name="connsiteY1" fmla="*/ 0 h 707910"/>
              <a:gd name="connsiteX2" fmla="*/ 1011300 w 1011300"/>
              <a:gd name="connsiteY2" fmla="*/ 353955 h 707910"/>
              <a:gd name="connsiteX3" fmla="*/ 657345 w 1011300"/>
              <a:gd name="connsiteY3" fmla="*/ 707910 h 707910"/>
              <a:gd name="connsiteX4" fmla="*/ 0 w 1011300"/>
              <a:gd name="connsiteY4" fmla="*/ 707910 h 707910"/>
              <a:gd name="connsiteX5" fmla="*/ 353955 w 1011300"/>
              <a:gd name="connsiteY5" fmla="*/ 353955 h 707910"/>
              <a:gd name="connsiteX6" fmla="*/ 0 w 1011300"/>
              <a:gd name="connsiteY6" fmla="*/ 0 h 707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300" h="707910">
                <a:moveTo>
                  <a:pt x="1011299" y="0"/>
                </a:moveTo>
                <a:lnTo>
                  <a:pt x="1011299" y="460142"/>
                </a:lnTo>
                <a:lnTo>
                  <a:pt x="505650" y="707910"/>
                </a:lnTo>
                <a:lnTo>
                  <a:pt x="1" y="460142"/>
                </a:lnTo>
                <a:lnTo>
                  <a:pt x="1" y="0"/>
                </a:lnTo>
                <a:lnTo>
                  <a:pt x="505650" y="247769"/>
                </a:lnTo>
                <a:lnTo>
                  <a:pt x="1011299" y="0"/>
                </a:lnTo>
                <a:close/>
              </a:path>
            </a:pathLst>
          </a:custGeom>
          <a:solidFill>
            <a:schemeClr val="accent1"/>
          </a:solidFill>
          <a:ln w="19050">
            <a:solidFill>
              <a:schemeClr val="accent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5240" tIns="369196" rIns="15240" bIns="369195" numCol="1" spcCol="1270" anchor="ctr" anchorCtr="0">
            <a:noAutofit/>
          </a:bodyPr>
          <a:lstStyle/>
          <a:p>
            <a:pPr lvl="0" algn="ctr" defTabSz="1066800">
              <a:lnSpc>
                <a:spcPct val="90000"/>
              </a:lnSpc>
              <a:spcBef>
                <a:spcPct val="0"/>
              </a:spcBef>
              <a:spcAft>
                <a:spcPct val="35000"/>
              </a:spcAft>
            </a:pPr>
            <a:r>
              <a:rPr lang="en-US" sz="2400" b="1" kern="1200" dirty="0"/>
              <a:t>IO 1</a:t>
            </a:r>
            <a:endParaRPr lang="en-US" sz="1700" b="1" kern="1200" dirty="0"/>
          </a:p>
        </p:txBody>
      </p:sp>
      <p:sp>
        <p:nvSpPr>
          <p:cNvPr id="17" name="Freihandform 5">
            <a:extLst>
              <a:ext uri="{FF2B5EF4-FFF2-40B4-BE49-F238E27FC236}">
                <a16:creationId xmlns:a16="http://schemas.microsoft.com/office/drawing/2014/main" id="{9A56C651-44EC-4D90-B5B7-F8FEB2C61475}"/>
              </a:ext>
            </a:extLst>
          </p:cNvPr>
          <p:cNvSpPr/>
          <p:nvPr/>
        </p:nvSpPr>
        <p:spPr>
          <a:xfrm>
            <a:off x="984596" y="1505137"/>
            <a:ext cx="6324961" cy="657691"/>
          </a:xfrm>
          <a:custGeom>
            <a:avLst/>
            <a:gdLst>
              <a:gd name="connsiteX0" fmla="*/ 109617 w 657690"/>
              <a:gd name="connsiteY0" fmla="*/ 0 h 7907883"/>
              <a:gd name="connsiteX1" fmla="*/ 548073 w 657690"/>
              <a:gd name="connsiteY1" fmla="*/ 0 h 7907883"/>
              <a:gd name="connsiteX2" fmla="*/ 657690 w 657690"/>
              <a:gd name="connsiteY2" fmla="*/ 109617 h 7907883"/>
              <a:gd name="connsiteX3" fmla="*/ 657690 w 657690"/>
              <a:gd name="connsiteY3" fmla="*/ 7907883 h 7907883"/>
              <a:gd name="connsiteX4" fmla="*/ 657690 w 657690"/>
              <a:gd name="connsiteY4" fmla="*/ 7907883 h 7907883"/>
              <a:gd name="connsiteX5" fmla="*/ 0 w 657690"/>
              <a:gd name="connsiteY5" fmla="*/ 7907883 h 7907883"/>
              <a:gd name="connsiteX6" fmla="*/ 0 w 657690"/>
              <a:gd name="connsiteY6" fmla="*/ 7907883 h 7907883"/>
              <a:gd name="connsiteX7" fmla="*/ 0 w 657690"/>
              <a:gd name="connsiteY7" fmla="*/ 109617 h 7907883"/>
              <a:gd name="connsiteX8" fmla="*/ 109617 w 657690"/>
              <a:gd name="connsiteY8" fmla="*/ 0 h 7907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7690" h="7907883">
                <a:moveTo>
                  <a:pt x="657690" y="1318009"/>
                </a:moveTo>
                <a:lnTo>
                  <a:pt x="657690" y="6589874"/>
                </a:lnTo>
                <a:cubicBezTo>
                  <a:pt x="657690" y="7317790"/>
                  <a:pt x="653608" y="7907877"/>
                  <a:pt x="648573" y="7907877"/>
                </a:cubicBezTo>
                <a:lnTo>
                  <a:pt x="0" y="7907877"/>
                </a:lnTo>
                <a:lnTo>
                  <a:pt x="0" y="7907877"/>
                </a:lnTo>
                <a:lnTo>
                  <a:pt x="0" y="6"/>
                </a:lnTo>
                <a:lnTo>
                  <a:pt x="0" y="6"/>
                </a:lnTo>
                <a:lnTo>
                  <a:pt x="648573" y="6"/>
                </a:lnTo>
                <a:cubicBezTo>
                  <a:pt x="653608" y="6"/>
                  <a:pt x="657690" y="590093"/>
                  <a:pt x="657690" y="1318009"/>
                </a:cubicBezTo>
                <a:close/>
              </a:path>
            </a:pathLst>
          </a:custGeom>
          <a:solidFill>
            <a:schemeClr val="accent1"/>
          </a:solidFill>
          <a:ln w="28575">
            <a:solidFill>
              <a:schemeClr val="accent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0689" tIns="47346" rIns="47346" bIns="47347" numCol="1" spcCol="1270" anchor="ctr" anchorCtr="0">
            <a:noAutofit/>
          </a:bodyPr>
          <a:lstStyle/>
          <a:p>
            <a:pPr marL="0" lvl="1" defTabSz="1066800">
              <a:lnSpc>
                <a:spcPct val="90000"/>
              </a:lnSpc>
              <a:spcBef>
                <a:spcPct val="0"/>
              </a:spcBef>
              <a:spcAft>
                <a:spcPct val="15000"/>
              </a:spcAft>
            </a:pPr>
            <a:r>
              <a:rPr lang="en-US" b="1" dirty="0" err="1">
                <a:solidFill>
                  <a:schemeClr val="bg1"/>
                </a:solidFill>
                <a:latin typeface="Avenir Next LT Pro Light" panose="020B0304020202020204" pitchFamily="34" charset="0"/>
              </a:rPr>
              <a:t>Kriterienkatalog</a:t>
            </a:r>
            <a:endParaRPr lang="en-US" b="1" dirty="0">
              <a:solidFill>
                <a:schemeClr val="bg1"/>
              </a:solidFill>
              <a:latin typeface="Avenir Next LT Pro Light" panose="020B0304020202020204" pitchFamily="34" charset="0"/>
            </a:endParaRPr>
          </a:p>
        </p:txBody>
      </p:sp>
      <p:sp>
        <p:nvSpPr>
          <p:cNvPr id="18" name="Freihandform 6">
            <a:extLst>
              <a:ext uri="{FF2B5EF4-FFF2-40B4-BE49-F238E27FC236}">
                <a16:creationId xmlns:a16="http://schemas.microsoft.com/office/drawing/2014/main" id="{E508A907-E08A-452A-B36A-08192CEA4B49}"/>
              </a:ext>
            </a:extLst>
          </p:cNvPr>
          <p:cNvSpPr/>
          <p:nvPr/>
        </p:nvSpPr>
        <p:spPr>
          <a:xfrm>
            <a:off x="276686" y="2398458"/>
            <a:ext cx="707910" cy="1011300"/>
          </a:xfrm>
          <a:custGeom>
            <a:avLst/>
            <a:gdLst>
              <a:gd name="connsiteX0" fmla="*/ 0 w 1011300"/>
              <a:gd name="connsiteY0" fmla="*/ 0 h 707910"/>
              <a:gd name="connsiteX1" fmla="*/ 657345 w 1011300"/>
              <a:gd name="connsiteY1" fmla="*/ 0 h 707910"/>
              <a:gd name="connsiteX2" fmla="*/ 1011300 w 1011300"/>
              <a:gd name="connsiteY2" fmla="*/ 353955 h 707910"/>
              <a:gd name="connsiteX3" fmla="*/ 657345 w 1011300"/>
              <a:gd name="connsiteY3" fmla="*/ 707910 h 707910"/>
              <a:gd name="connsiteX4" fmla="*/ 0 w 1011300"/>
              <a:gd name="connsiteY4" fmla="*/ 707910 h 707910"/>
              <a:gd name="connsiteX5" fmla="*/ 353955 w 1011300"/>
              <a:gd name="connsiteY5" fmla="*/ 353955 h 707910"/>
              <a:gd name="connsiteX6" fmla="*/ 0 w 1011300"/>
              <a:gd name="connsiteY6" fmla="*/ 0 h 707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300" h="707910">
                <a:moveTo>
                  <a:pt x="1011299" y="0"/>
                </a:moveTo>
                <a:lnTo>
                  <a:pt x="1011299" y="460142"/>
                </a:lnTo>
                <a:lnTo>
                  <a:pt x="505650" y="707910"/>
                </a:lnTo>
                <a:lnTo>
                  <a:pt x="1" y="460142"/>
                </a:lnTo>
                <a:lnTo>
                  <a:pt x="1" y="0"/>
                </a:lnTo>
                <a:lnTo>
                  <a:pt x="505650" y="247769"/>
                </a:lnTo>
                <a:lnTo>
                  <a:pt x="1011299" y="0"/>
                </a:lnTo>
                <a:close/>
              </a:path>
            </a:pathLst>
          </a:custGeom>
          <a:solidFill>
            <a:schemeClr val="accent2"/>
          </a:solidFill>
          <a:ln w="1905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5240" tIns="369195" rIns="15240" bIns="369195" numCol="1" spcCol="1270" anchor="ctr" anchorCtr="0">
            <a:noAutofit/>
          </a:bodyPr>
          <a:lstStyle/>
          <a:p>
            <a:pPr lvl="0" algn="ctr" defTabSz="1066800">
              <a:lnSpc>
                <a:spcPct val="90000"/>
              </a:lnSpc>
              <a:spcBef>
                <a:spcPct val="0"/>
              </a:spcBef>
              <a:spcAft>
                <a:spcPct val="35000"/>
              </a:spcAft>
            </a:pPr>
            <a:r>
              <a:rPr lang="en-US" sz="2400" b="1" kern="1200" dirty="0"/>
              <a:t>IO 2</a:t>
            </a:r>
            <a:endParaRPr lang="en-US" sz="1700" b="1" kern="1200" dirty="0"/>
          </a:p>
        </p:txBody>
      </p:sp>
      <p:sp>
        <p:nvSpPr>
          <p:cNvPr id="19" name="Freihandform 7">
            <a:extLst>
              <a:ext uri="{FF2B5EF4-FFF2-40B4-BE49-F238E27FC236}">
                <a16:creationId xmlns:a16="http://schemas.microsoft.com/office/drawing/2014/main" id="{D8BD6FA9-8FA7-44BF-8AAC-030C0242EA58}"/>
              </a:ext>
            </a:extLst>
          </p:cNvPr>
          <p:cNvSpPr/>
          <p:nvPr/>
        </p:nvSpPr>
        <p:spPr>
          <a:xfrm>
            <a:off x="984598" y="2402034"/>
            <a:ext cx="6324960" cy="657345"/>
          </a:xfrm>
          <a:custGeom>
            <a:avLst/>
            <a:gdLst>
              <a:gd name="connsiteX0" fmla="*/ 109560 w 657345"/>
              <a:gd name="connsiteY0" fmla="*/ 0 h 7907883"/>
              <a:gd name="connsiteX1" fmla="*/ 547785 w 657345"/>
              <a:gd name="connsiteY1" fmla="*/ 0 h 7907883"/>
              <a:gd name="connsiteX2" fmla="*/ 657345 w 657345"/>
              <a:gd name="connsiteY2" fmla="*/ 109560 h 7907883"/>
              <a:gd name="connsiteX3" fmla="*/ 657345 w 657345"/>
              <a:gd name="connsiteY3" fmla="*/ 7907883 h 7907883"/>
              <a:gd name="connsiteX4" fmla="*/ 657345 w 657345"/>
              <a:gd name="connsiteY4" fmla="*/ 7907883 h 7907883"/>
              <a:gd name="connsiteX5" fmla="*/ 0 w 657345"/>
              <a:gd name="connsiteY5" fmla="*/ 7907883 h 7907883"/>
              <a:gd name="connsiteX6" fmla="*/ 0 w 657345"/>
              <a:gd name="connsiteY6" fmla="*/ 7907883 h 7907883"/>
              <a:gd name="connsiteX7" fmla="*/ 0 w 657345"/>
              <a:gd name="connsiteY7" fmla="*/ 109560 h 7907883"/>
              <a:gd name="connsiteX8" fmla="*/ 109560 w 657345"/>
              <a:gd name="connsiteY8" fmla="*/ 0 h 7907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7345" h="7907883">
                <a:moveTo>
                  <a:pt x="657345" y="1318011"/>
                </a:moveTo>
                <a:lnTo>
                  <a:pt x="657345" y="6589872"/>
                </a:lnTo>
                <a:cubicBezTo>
                  <a:pt x="657345" y="7317786"/>
                  <a:pt x="653268" y="7907883"/>
                  <a:pt x="648238" y="7907883"/>
                </a:cubicBezTo>
                <a:lnTo>
                  <a:pt x="0" y="7907883"/>
                </a:lnTo>
                <a:lnTo>
                  <a:pt x="0" y="7907883"/>
                </a:lnTo>
                <a:lnTo>
                  <a:pt x="0" y="0"/>
                </a:lnTo>
                <a:lnTo>
                  <a:pt x="0" y="0"/>
                </a:lnTo>
                <a:lnTo>
                  <a:pt x="648238" y="0"/>
                </a:lnTo>
                <a:cubicBezTo>
                  <a:pt x="653268" y="0"/>
                  <a:pt x="657345" y="590097"/>
                  <a:pt x="657345" y="1318011"/>
                </a:cubicBezTo>
                <a:close/>
              </a:path>
            </a:pathLst>
          </a:custGeom>
          <a:solidFill>
            <a:schemeClr val="bg1"/>
          </a:solidFill>
          <a:ln w="28575">
            <a:solidFill>
              <a:schemeClr val="accent2"/>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0689" tIns="47328" rIns="47328" bIns="47330" numCol="1" spcCol="1270" anchor="ctr" anchorCtr="0">
            <a:noAutofit/>
          </a:bodyPr>
          <a:lstStyle/>
          <a:p>
            <a:pPr marL="0" lvl="1" algn="l" defTabSz="1066800">
              <a:lnSpc>
                <a:spcPct val="90000"/>
              </a:lnSpc>
              <a:spcBef>
                <a:spcPct val="0"/>
              </a:spcBef>
              <a:spcAft>
                <a:spcPct val="15000"/>
              </a:spcAft>
            </a:pPr>
            <a:r>
              <a:rPr lang="de-DE" kern="1200" dirty="0">
                <a:latin typeface="Avenir Next LT Pro Light" panose="020B0304020202020204" pitchFamily="34" charset="0"/>
              </a:rPr>
              <a:t>Entwicklung</a:t>
            </a:r>
            <a:r>
              <a:rPr lang="en-US" kern="1200" dirty="0">
                <a:latin typeface="Avenir Next LT Pro Light" panose="020B0304020202020204" pitchFamily="34" charset="0"/>
              </a:rPr>
              <a:t> von </a:t>
            </a:r>
            <a:r>
              <a:rPr lang="de-DE" kern="1200" dirty="0">
                <a:latin typeface="Avenir Next LT Pro Light" panose="020B0304020202020204" pitchFamily="34" charset="0"/>
              </a:rPr>
              <a:t>Unterrichtsmaterial</a:t>
            </a:r>
          </a:p>
        </p:txBody>
      </p:sp>
      <p:sp>
        <p:nvSpPr>
          <p:cNvPr id="20" name="Freihandform 8">
            <a:extLst>
              <a:ext uri="{FF2B5EF4-FFF2-40B4-BE49-F238E27FC236}">
                <a16:creationId xmlns:a16="http://schemas.microsoft.com/office/drawing/2014/main" id="{12797C08-8590-4D75-A47D-C2E79E0855EB}"/>
              </a:ext>
            </a:extLst>
          </p:cNvPr>
          <p:cNvSpPr/>
          <p:nvPr/>
        </p:nvSpPr>
        <p:spPr>
          <a:xfrm>
            <a:off x="276686" y="3291778"/>
            <a:ext cx="707910" cy="1011300"/>
          </a:xfrm>
          <a:custGeom>
            <a:avLst/>
            <a:gdLst>
              <a:gd name="connsiteX0" fmla="*/ 0 w 1011300"/>
              <a:gd name="connsiteY0" fmla="*/ 0 h 707910"/>
              <a:gd name="connsiteX1" fmla="*/ 657345 w 1011300"/>
              <a:gd name="connsiteY1" fmla="*/ 0 h 707910"/>
              <a:gd name="connsiteX2" fmla="*/ 1011300 w 1011300"/>
              <a:gd name="connsiteY2" fmla="*/ 353955 h 707910"/>
              <a:gd name="connsiteX3" fmla="*/ 657345 w 1011300"/>
              <a:gd name="connsiteY3" fmla="*/ 707910 h 707910"/>
              <a:gd name="connsiteX4" fmla="*/ 0 w 1011300"/>
              <a:gd name="connsiteY4" fmla="*/ 707910 h 707910"/>
              <a:gd name="connsiteX5" fmla="*/ 353955 w 1011300"/>
              <a:gd name="connsiteY5" fmla="*/ 353955 h 707910"/>
              <a:gd name="connsiteX6" fmla="*/ 0 w 1011300"/>
              <a:gd name="connsiteY6" fmla="*/ 0 h 707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300" h="707910">
                <a:moveTo>
                  <a:pt x="1011299" y="0"/>
                </a:moveTo>
                <a:lnTo>
                  <a:pt x="1011299" y="460142"/>
                </a:lnTo>
                <a:lnTo>
                  <a:pt x="505650" y="707910"/>
                </a:lnTo>
                <a:lnTo>
                  <a:pt x="1" y="460142"/>
                </a:lnTo>
                <a:lnTo>
                  <a:pt x="1" y="0"/>
                </a:lnTo>
                <a:lnTo>
                  <a:pt x="505650" y="247769"/>
                </a:lnTo>
                <a:lnTo>
                  <a:pt x="1011299" y="0"/>
                </a:lnTo>
                <a:close/>
              </a:path>
            </a:pathLst>
          </a:custGeom>
          <a:solidFill>
            <a:schemeClr val="accent3"/>
          </a:solidFill>
          <a:ln w="19050">
            <a:solidFill>
              <a:schemeClr val="accent3"/>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5240" tIns="369195" rIns="15240" bIns="369195" numCol="1" spcCol="1270" anchor="ctr" anchorCtr="0">
            <a:noAutofit/>
          </a:bodyPr>
          <a:lstStyle/>
          <a:p>
            <a:pPr lvl="0" algn="ctr" defTabSz="1066800">
              <a:lnSpc>
                <a:spcPct val="90000"/>
              </a:lnSpc>
              <a:spcBef>
                <a:spcPct val="0"/>
              </a:spcBef>
              <a:spcAft>
                <a:spcPct val="35000"/>
              </a:spcAft>
            </a:pPr>
            <a:r>
              <a:rPr lang="en-US" sz="2400" b="1" kern="1200" dirty="0"/>
              <a:t>IO 3</a:t>
            </a:r>
            <a:endParaRPr lang="en-US" sz="1700" b="1" kern="1200" dirty="0"/>
          </a:p>
        </p:txBody>
      </p:sp>
      <p:sp>
        <p:nvSpPr>
          <p:cNvPr id="21" name="Freihandform 9">
            <a:extLst>
              <a:ext uri="{FF2B5EF4-FFF2-40B4-BE49-F238E27FC236}">
                <a16:creationId xmlns:a16="http://schemas.microsoft.com/office/drawing/2014/main" id="{385D4ED8-677C-471A-97A1-AD117F04AF9F}"/>
              </a:ext>
            </a:extLst>
          </p:cNvPr>
          <p:cNvSpPr/>
          <p:nvPr/>
        </p:nvSpPr>
        <p:spPr>
          <a:xfrm>
            <a:off x="984598" y="3295354"/>
            <a:ext cx="6324960" cy="657345"/>
          </a:xfrm>
          <a:custGeom>
            <a:avLst/>
            <a:gdLst>
              <a:gd name="connsiteX0" fmla="*/ 109560 w 657345"/>
              <a:gd name="connsiteY0" fmla="*/ 0 h 7907883"/>
              <a:gd name="connsiteX1" fmla="*/ 547785 w 657345"/>
              <a:gd name="connsiteY1" fmla="*/ 0 h 7907883"/>
              <a:gd name="connsiteX2" fmla="*/ 657345 w 657345"/>
              <a:gd name="connsiteY2" fmla="*/ 109560 h 7907883"/>
              <a:gd name="connsiteX3" fmla="*/ 657345 w 657345"/>
              <a:gd name="connsiteY3" fmla="*/ 7907883 h 7907883"/>
              <a:gd name="connsiteX4" fmla="*/ 657345 w 657345"/>
              <a:gd name="connsiteY4" fmla="*/ 7907883 h 7907883"/>
              <a:gd name="connsiteX5" fmla="*/ 0 w 657345"/>
              <a:gd name="connsiteY5" fmla="*/ 7907883 h 7907883"/>
              <a:gd name="connsiteX6" fmla="*/ 0 w 657345"/>
              <a:gd name="connsiteY6" fmla="*/ 7907883 h 7907883"/>
              <a:gd name="connsiteX7" fmla="*/ 0 w 657345"/>
              <a:gd name="connsiteY7" fmla="*/ 109560 h 7907883"/>
              <a:gd name="connsiteX8" fmla="*/ 109560 w 657345"/>
              <a:gd name="connsiteY8" fmla="*/ 0 h 7907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7345" h="7907883">
                <a:moveTo>
                  <a:pt x="657345" y="1318011"/>
                </a:moveTo>
                <a:lnTo>
                  <a:pt x="657345" y="6589872"/>
                </a:lnTo>
                <a:cubicBezTo>
                  <a:pt x="657345" y="7317786"/>
                  <a:pt x="653268" y="7907883"/>
                  <a:pt x="648238" y="7907883"/>
                </a:cubicBezTo>
                <a:lnTo>
                  <a:pt x="0" y="7907883"/>
                </a:lnTo>
                <a:lnTo>
                  <a:pt x="0" y="7907883"/>
                </a:lnTo>
                <a:lnTo>
                  <a:pt x="0" y="0"/>
                </a:lnTo>
                <a:lnTo>
                  <a:pt x="0" y="0"/>
                </a:lnTo>
                <a:lnTo>
                  <a:pt x="648238" y="0"/>
                </a:lnTo>
                <a:cubicBezTo>
                  <a:pt x="653268" y="0"/>
                  <a:pt x="657345" y="590097"/>
                  <a:pt x="657345" y="1318011"/>
                </a:cubicBezTo>
                <a:close/>
              </a:path>
            </a:pathLst>
          </a:custGeom>
          <a:ln w="28575">
            <a:solidFill>
              <a:schemeClr val="accent3"/>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0689" tIns="47328" rIns="47328" bIns="47330" numCol="1" spcCol="1270" anchor="ctr" anchorCtr="0">
            <a:noAutofit/>
          </a:bodyPr>
          <a:lstStyle/>
          <a:p>
            <a:pPr marL="0" lvl="1" defTabSz="1066800">
              <a:lnSpc>
                <a:spcPct val="90000"/>
              </a:lnSpc>
              <a:spcBef>
                <a:spcPct val="0"/>
              </a:spcBef>
              <a:spcAft>
                <a:spcPct val="15000"/>
              </a:spcAft>
            </a:pPr>
            <a:r>
              <a:rPr lang="de-DE" kern="1200" dirty="0">
                <a:latin typeface="Avenir Next LT Pro Light" panose="020B0304020202020204" pitchFamily="34" charset="0"/>
              </a:rPr>
              <a:t>Publikationen</a:t>
            </a:r>
          </a:p>
        </p:txBody>
      </p:sp>
      <p:sp>
        <p:nvSpPr>
          <p:cNvPr id="22" name="Freihandform 10">
            <a:extLst>
              <a:ext uri="{FF2B5EF4-FFF2-40B4-BE49-F238E27FC236}">
                <a16:creationId xmlns:a16="http://schemas.microsoft.com/office/drawing/2014/main" id="{63C339B5-7CD7-46DB-A950-A3333B49A06A}"/>
              </a:ext>
            </a:extLst>
          </p:cNvPr>
          <p:cNvSpPr/>
          <p:nvPr/>
        </p:nvSpPr>
        <p:spPr>
          <a:xfrm>
            <a:off x="276686" y="4185099"/>
            <a:ext cx="707910" cy="1011300"/>
          </a:xfrm>
          <a:custGeom>
            <a:avLst/>
            <a:gdLst>
              <a:gd name="connsiteX0" fmla="*/ 0 w 1011300"/>
              <a:gd name="connsiteY0" fmla="*/ 0 h 707910"/>
              <a:gd name="connsiteX1" fmla="*/ 657345 w 1011300"/>
              <a:gd name="connsiteY1" fmla="*/ 0 h 707910"/>
              <a:gd name="connsiteX2" fmla="*/ 1011300 w 1011300"/>
              <a:gd name="connsiteY2" fmla="*/ 353955 h 707910"/>
              <a:gd name="connsiteX3" fmla="*/ 657345 w 1011300"/>
              <a:gd name="connsiteY3" fmla="*/ 707910 h 707910"/>
              <a:gd name="connsiteX4" fmla="*/ 0 w 1011300"/>
              <a:gd name="connsiteY4" fmla="*/ 707910 h 707910"/>
              <a:gd name="connsiteX5" fmla="*/ 353955 w 1011300"/>
              <a:gd name="connsiteY5" fmla="*/ 353955 h 707910"/>
              <a:gd name="connsiteX6" fmla="*/ 0 w 1011300"/>
              <a:gd name="connsiteY6" fmla="*/ 0 h 707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300" h="707910">
                <a:moveTo>
                  <a:pt x="1011299" y="0"/>
                </a:moveTo>
                <a:lnTo>
                  <a:pt x="1011299" y="460142"/>
                </a:lnTo>
                <a:lnTo>
                  <a:pt x="505650" y="707910"/>
                </a:lnTo>
                <a:lnTo>
                  <a:pt x="1" y="460142"/>
                </a:lnTo>
                <a:lnTo>
                  <a:pt x="1" y="0"/>
                </a:lnTo>
                <a:lnTo>
                  <a:pt x="505650" y="247769"/>
                </a:lnTo>
                <a:lnTo>
                  <a:pt x="1011299" y="0"/>
                </a:lnTo>
                <a:close/>
              </a:path>
            </a:pathLst>
          </a:custGeom>
          <a:solidFill>
            <a:schemeClr val="accent4"/>
          </a:solidFill>
          <a:ln w="19050">
            <a:solidFill>
              <a:schemeClr val="accent4"/>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5240" tIns="369195" rIns="15240" bIns="369195" numCol="1" spcCol="1270" anchor="ctr" anchorCtr="0">
            <a:noAutofit/>
          </a:bodyPr>
          <a:lstStyle/>
          <a:p>
            <a:pPr lvl="0" algn="ctr" defTabSz="1066800">
              <a:lnSpc>
                <a:spcPct val="90000"/>
              </a:lnSpc>
              <a:spcBef>
                <a:spcPct val="0"/>
              </a:spcBef>
              <a:spcAft>
                <a:spcPct val="35000"/>
              </a:spcAft>
            </a:pPr>
            <a:r>
              <a:rPr lang="en-US" sz="2400" b="1" kern="1200" dirty="0"/>
              <a:t>IO 4</a:t>
            </a:r>
            <a:endParaRPr lang="en-US" sz="1700" b="1" kern="1200" dirty="0"/>
          </a:p>
        </p:txBody>
      </p:sp>
      <p:sp>
        <p:nvSpPr>
          <p:cNvPr id="23" name="Freihandform 11">
            <a:extLst>
              <a:ext uri="{FF2B5EF4-FFF2-40B4-BE49-F238E27FC236}">
                <a16:creationId xmlns:a16="http://schemas.microsoft.com/office/drawing/2014/main" id="{FA592596-A202-4283-8E87-870B80392BFD}"/>
              </a:ext>
            </a:extLst>
          </p:cNvPr>
          <p:cNvSpPr/>
          <p:nvPr/>
        </p:nvSpPr>
        <p:spPr>
          <a:xfrm>
            <a:off x="984598" y="4188674"/>
            <a:ext cx="6324960" cy="657345"/>
          </a:xfrm>
          <a:custGeom>
            <a:avLst/>
            <a:gdLst>
              <a:gd name="connsiteX0" fmla="*/ 109560 w 657345"/>
              <a:gd name="connsiteY0" fmla="*/ 0 h 7907883"/>
              <a:gd name="connsiteX1" fmla="*/ 547785 w 657345"/>
              <a:gd name="connsiteY1" fmla="*/ 0 h 7907883"/>
              <a:gd name="connsiteX2" fmla="*/ 657345 w 657345"/>
              <a:gd name="connsiteY2" fmla="*/ 109560 h 7907883"/>
              <a:gd name="connsiteX3" fmla="*/ 657345 w 657345"/>
              <a:gd name="connsiteY3" fmla="*/ 7907883 h 7907883"/>
              <a:gd name="connsiteX4" fmla="*/ 657345 w 657345"/>
              <a:gd name="connsiteY4" fmla="*/ 7907883 h 7907883"/>
              <a:gd name="connsiteX5" fmla="*/ 0 w 657345"/>
              <a:gd name="connsiteY5" fmla="*/ 7907883 h 7907883"/>
              <a:gd name="connsiteX6" fmla="*/ 0 w 657345"/>
              <a:gd name="connsiteY6" fmla="*/ 7907883 h 7907883"/>
              <a:gd name="connsiteX7" fmla="*/ 0 w 657345"/>
              <a:gd name="connsiteY7" fmla="*/ 109560 h 7907883"/>
              <a:gd name="connsiteX8" fmla="*/ 109560 w 657345"/>
              <a:gd name="connsiteY8" fmla="*/ 0 h 7907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7345" h="7907883">
                <a:moveTo>
                  <a:pt x="657345" y="1318011"/>
                </a:moveTo>
                <a:lnTo>
                  <a:pt x="657345" y="6589872"/>
                </a:lnTo>
                <a:cubicBezTo>
                  <a:pt x="657345" y="7317786"/>
                  <a:pt x="653268" y="7907883"/>
                  <a:pt x="648238" y="7907883"/>
                </a:cubicBezTo>
                <a:lnTo>
                  <a:pt x="0" y="7907883"/>
                </a:lnTo>
                <a:lnTo>
                  <a:pt x="0" y="7907883"/>
                </a:lnTo>
                <a:lnTo>
                  <a:pt x="0" y="0"/>
                </a:lnTo>
                <a:lnTo>
                  <a:pt x="0" y="0"/>
                </a:lnTo>
                <a:lnTo>
                  <a:pt x="648238" y="0"/>
                </a:lnTo>
                <a:cubicBezTo>
                  <a:pt x="653268" y="0"/>
                  <a:pt x="657345" y="590097"/>
                  <a:pt x="657345" y="1318011"/>
                </a:cubicBezTo>
                <a:close/>
              </a:path>
            </a:pathLst>
          </a:custGeom>
          <a:ln w="28575">
            <a:solidFill>
              <a:schemeClr val="accent4"/>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0689" tIns="47328" rIns="47328" bIns="47330" numCol="1" spcCol="1270" anchor="ctr" anchorCtr="0">
            <a:noAutofit/>
          </a:bodyPr>
          <a:lstStyle/>
          <a:p>
            <a:pPr marL="0" lvl="1" defTabSz="1066800">
              <a:lnSpc>
                <a:spcPct val="90000"/>
              </a:lnSpc>
              <a:spcBef>
                <a:spcPct val="0"/>
              </a:spcBef>
              <a:spcAft>
                <a:spcPct val="15000"/>
              </a:spcAft>
            </a:pPr>
            <a:r>
              <a:rPr lang="de-DE" dirty="0">
                <a:latin typeface="Avenir Next LT Pro Light" panose="020B0304020202020204" pitchFamily="34" charset="0"/>
              </a:rPr>
              <a:t>Entwicklung</a:t>
            </a:r>
            <a:r>
              <a:rPr lang="en-US" dirty="0">
                <a:latin typeface="Avenir Next LT Pro Light" panose="020B0304020202020204" pitchFamily="34" charset="0"/>
              </a:rPr>
              <a:t> </a:t>
            </a:r>
            <a:r>
              <a:rPr lang="de-DE" dirty="0">
                <a:latin typeface="Avenir Next LT Pro Light" panose="020B0304020202020204" pitchFamily="34" charset="0"/>
              </a:rPr>
              <a:t>eines</a:t>
            </a:r>
            <a:r>
              <a:rPr lang="en-US" dirty="0">
                <a:latin typeface="Avenir Next LT Pro Light" panose="020B0304020202020204" pitchFamily="34" charset="0"/>
              </a:rPr>
              <a:t> </a:t>
            </a:r>
            <a:r>
              <a:rPr lang="de-DE" dirty="0">
                <a:latin typeface="Avenir Next LT Pro Light" panose="020B0304020202020204" pitchFamily="34" charset="0"/>
              </a:rPr>
              <a:t>Fortbildungskonzepts</a:t>
            </a:r>
            <a:endParaRPr lang="de-DE" kern="1200" dirty="0">
              <a:latin typeface="Avenir Next LT Pro Light" panose="020B0304020202020204" pitchFamily="34" charset="0"/>
            </a:endParaRPr>
          </a:p>
        </p:txBody>
      </p:sp>
      <p:sp>
        <p:nvSpPr>
          <p:cNvPr id="24" name="Freihandform 12">
            <a:extLst>
              <a:ext uri="{FF2B5EF4-FFF2-40B4-BE49-F238E27FC236}">
                <a16:creationId xmlns:a16="http://schemas.microsoft.com/office/drawing/2014/main" id="{789214A2-D2F4-4794-B164-530152D74023}"/>
              </a:ext>
            </a:extLst>
          </p:cNvPr>
          <p:cNvSpPr/>
          <p:nvPr/>
        </p:nvSpPr>
        <p:spPr>
          <a:xfrm>
            <a:off x="276686" y="5078419"/>
            <a:ext cx="707910" cy="1011300"/>
          </a:xfrm>
          <a:custGeom>
            <a:avLst/>
            <a:gdLst>
              <a:gd name="connsiteX0" fmla="*/ 0 w 1011300"/>
              <a:gd name="connsiteY0" fmla="*/ 0 h 707910"/>
              <a:gd name="connsiteX1" fmla="*/ 657345 w 1011300"/>
              <a:gd name="connsiteY1" fmla="*/ 0 h 707910"/>
              <a:gd name="connsiteX2" fmla="*/ 1011300 w 1011300"/>
              <a:gd name="connsiteY2" fmla="*/ 353955 h 707910"/>
              <a:gd name="connsiteX3" fmla="*/ 657345 w 1011300"/>
              <a:gd name="connsiteY3" fmla="*/ 707910 h 707910"/>
              <a:gd name="connsiteX4" fmla="*/ 0 w 1011300"/>
              <a:gd name="connsiteY4" fmla="*/ 707910 h 707910"/>
              <a:gd name="connsiteX5" fmla="*/ 353955 w 1011300"/>
              <a:gd name="connsiteY5" fmla="*/ 353955 h 707910"/>
              <a:gd name="connsiteX6" fmla="*/ 0 w 1011300"/>
              <a:gd name="connsiteY6" fmla="*/ 0 h 707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300" h="707910">
                <a:moveTo>
                  <a:pt x="1011299" y="0"/>
                </a:moveTo>
                <a:lnTo>
                  <a:pt x="1011299" y="460142"/>
                </a:lnTo>
                <a:lnTo>
                  <a:pt x="505650" y="707910"/>
                </a:lnTo>
                <a:lnTo>
                  <a:pt x="1" y="460142"/>
                </a:lnTo>
                <a:lnTo>
                  <a:pt x="1" y="0"/>
                </a:lnTo>
                <a:lnTo>
                  <a:pt x="505650" y="247769"/>
                </a:lnTo>
                <a:lnTo>
                  <a:pt x="1011299" y="0"/>
                </a:lnTo>
                <a:close/>
              </a:path>
            </a:pathLst>
          </a:custGeom>
          <a:solidFill>
            <a:schemeClr val="accent5"/>
          </a:solidFill>
          <a:ln w="19050">
            <a:solidFill>
              <a:schemeClr val="accent5"/>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5240" tIns="369195" rIns="15240" bIns="369195" numCol="1" spcCol="1270" anchor="ctr" anchorCtr="0">
            <a:noAutofit/>
          </a:bodyPr>
          <a:lstStyle/>
          <a:p>
            <a:pPr lvl="0" algn="ctr" defTabSz="1066800">
              <a:lnSpc>
                <a:spcPct val="90000"/>
              </a:lnSpc>
              <a:spcBef>
                <a:spcPct val="0"/>
              </a:spcBef>
              <a:spcAft>
                <a:spcPct val="35000"/>
              </a:spcAft>
            </a:pPr>
            <a:r>
              <a:rPr lang="en-US" sz="2400" b="1" kern="1200" dirty="0"/>
              <a:t>IO 5</a:t>
            </a:r>
            <a:endParaRPr lang="en-US" sz="1700" b="1" kern="1200" dirty="0"/>
          </a:p>
        </p:txBody>
      </p:sp>
      <p:sp>
        <p:nvSpPr>
          <p:cNvPr id="25" name="Freihandform 13">
            <a:extLst>
              <a:ext uri="{FF2B5EF4-FFF2-40B4-BE49-F238E27FC236}">
                <a16:creationId xmlns:a16="http://schemas.microsoft.com/office/drawing/2014/main" id="{5294837D-CE90-4B7B-8D5F-E12F1E337EB0}"/>
              </a:ext>
            </a:extLst>
          </p:cNvPr>
          <p:cNvSpPr/>
          <p:nvPr/>
        </p:nvSpPr>
        <p:spPr>
          <a:xfrm>
            <a:off x="984598" y="5081995"/>
            <a:ext cx="6324960" cy="657346"/>
          </a:xfrm>
          <a:custGeom>
            <a:avLst/>
            <a:gdLst>
              <a:gd name="connsiteX0" fmla="*/ 109560 w 657345"/>
              <a:gd name="connsiteY0" fmla="*/ 0 h 7907883"/>
              <a:gd name="connsiteX1" fmla="*/ 547785 w 657345"/>
              <a:gd name="connsiteY1" fmla="*/ 0 h 7907883"/>
              <a:gd name="connsiteX2" fmla="*/ 657345 w 657345"/>
              <a:gd name="connsiteY2" fmla="*/ 109560 h 7907883"/>
              <a:gd name="connsiteX3" fmla="*/ 657345 w 657345"/>
              <a:gd name="connsiteY3" fmla="*/ 7907883 h 7907883"/>
              <a:gd name="connsiteX4" fmla="*/ 657345 w 657345"/>
              <a:gd name="connsiteY4" fmla="*/ 7907883 h 7907883"/>
              <a:gd name="connsiteX5" fmla="*/ 0 w 657345"/>
              <a:gd name="connsiteY5" fmla="*/ 7907883 h 7907883"/>
              <a:gd name="connsiteX6" fmla="*/ 0 w 657345"/>
              <a:gd name="connsiteY6" fmla="*/ 7907883 h 7907883"/>
              <a:gd name="connsiteX7" fmla="*/ 0 w 657345"/>
              <a:gd name="connsiteY7" fmla="*/ 109560 h 7907883"/>
              <a:gd name="connsiteX8" fmla="*/ 109560 w 657345"/>
              <a:gd name="connsiteY8" fmla="*/ 0 h 7907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7345" h="7907883">
                <a:moveTo>
                  <a:pt x="657345" y="1318011"/>
                </a:moveTo>
                <a:lnTo>
                  <a:pt x="657345" y="6589872"/>
                </a:lnTo>
                <a:cubicBezTo>
                  <a:pt x="657345" y="7317786"/>
                  <a:pt x="653268" y="7907883"/>
                  <a:pt x="648238" y="7907883"/>
                </a:cubicBezTo>
                <a:lnTo>
                  <a:pt x="0" y="7907883"/>
                </a:lnTo>
                <a:lnTo>
                  <a:pt x="0" y="7907883"/>
                </a:lnTo>
                <a:lnTo>
                  <a:pt x="0" y="0"/>
                </a:lnTo>
                <a:lnTo>
                  <a:pt x="0" y="0"/>
                </a:lnTo>
                <a:lnTo>
                  <a:pt x="648238" y="0"/>
                </a:lnTo>
                <a:cubicBezTo>
                  <a:pt x="653268" y="0"/>
                  <a:pt x="657345" y="590097"/>
                  <a:pt x="657345" y="1318011"/>
                </a:cubicBezTo>
                <a:close/>
              </a:path>
            </a:pathLst>
          </a:custGeom>
          <a:ln w="28575">
            <a:solidFill>
              <a:schemeClr val="accent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0689" tIns="47328" rIns="47328" bIns="47331" numCol="1" spcCol="1270" anchor="ctr" anchorCtr="0">
            <a:noAutofit/>
          </a:bodyPr>
          <a:lstStyle/>
          <a:p>
            <a:pPr marL="0" lvl="1" defTabSz="1066800">
              <a:lnSpc>
                <a:spcPct val="90000"/>
              </a:lnSpc>
              <a:spcBef>
                <a:spcPct val="0"/>
              </a:spcBef>
              <a:spcAft>
                <a:spcPct val="15000"/>
              </a:spcAft>
            </a:pPr>
            <a:r>
              <a:rPr lang="de-DE" dirty="0">
                <a:latin typeface="Avenir Next LT Pro Light" panose="020B0304020202020204" pitchFamily="34" charset="0"/>
              </a:rPr>
              <a:t>Begleitstudie</a:t>
            </a:r>
            <a:endParaRPr lang="de-DE" kern="1200" dirty="0">
              <a:latin typeface="Avenir Next LT Pro Light" panose="020B0304020202020204" pitchFamily="34" charset="0"/>
            </a:endParaRPr>
          </a:p>
        </p:txBody>
      </p:sp>
    </p:spTree>
    <p:extLst>
      <p:ext uri="{BB962C8B-B14F-4D97-AF65-F5344CB8AC3E}">
        <p14:creationId xmlns:p14="http://schemas.microsoft.com/office/powerpoint/2010/main" val="3111412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a:t>IO 2 </a:t>
            </a:r>
            <a:r>
              <a:rPr lang="en-US" dirty="0" err="1"/>
              <a:t>Prozessmodell</a:t>
            </a:r>
            <a:endParaRPr lang="de-DE" dirty="0"/>
          </a:p>
        </p:txBody>
      </p:sp>
      <p:pic>
        <p:nvPicPr>
          <p:cNvPr id="3" name="Grafik 2"/>
          <p:cNvPicPr>
            <a:picLocks noChangeAspect="1"/>
          </p:cNvPicPr>
          <p:nvPr/>
        </p:nvPicPr>
        <p:blipFill rotWithShape="1">
          <a:blip r:embed="rId3">
            <a:extLst>
              <a:ext uri="{28A0092B-C50C-407E-A947-70E740481C1C}">
                <a14:useLocalDpi xmlns:a14="http://schemas.microsoft.com/office/drawing/2010/main" val="0"/>
              </a:ext>
            </a:extLst>
          </a:blip>
          <a:srcRect r="551"/>
          <a:stretch/>
        </p:blipFill>
        <p:spPr>
          <a:xfrm>
            <a:off x="755576" y="1772816"/>
            <a:ext cx="7632848" cy="3968802"/>
          </a:xfrm>
          <a:prstGeom prst="rect">
            <a:avLst/>
          </a:prstGeom>
        </p:spPr>
      </p:pic>
    </p:spTree>
    <p:extLst>
      <p:ext uri="{BB962C8B-B14F-4D97-AF65-F5344CB8AC3E}">
        <p14:creationId xmlns:p14="http://schemas.microsoft.com/office/powerpoint/2010/main" val="1580374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IO 2 Prozessmodell</a:t>
            </a:r>
          </a:p>
        </p:txBody>
      </p:sp>
      <p:sp>
        <p:nvSpPr>
          <p:cNvPr id="3" name="Inhaltsplatzhalter 2"/>
          <p:cNvSpPr>
            <a:spLocks noGrp="1"/>
          </p:cNvSpPr>
          <p:nvPr>
            <p:ph idx="1"/>
          </p:nvPr>
        </p:nvSpPr>
        <p:spPr/>
        <p:txBody>
          <a:bodyPr>
            <a:normAutofit lnSpcReduction="10000"/>
          </a:bodyPr>
          <a:lstStyle/>
          <a:p>
            <a:r>
              <a:rPr lang="en-US" dirty="0"/>
              <a:t>I. </a:t>
            </a:r>
            <a:r>
              <a:rPr lang="en-US" dirty="0" err="1"/>
              <a:t>Allgemeine</a:t>
            </a:r>
            <a:r>
              <a:rPr lang="en-US" dirty="0"/>
              <a:t> </a:t>
            </a:r>
            <a:r>
              <a:rPr lang="en-US" dirty="0" err="1"/>
              <a:t>Rahmenvorgaben</a:t>
            </a:r>
            <a:endParaRPr lang="en-US" dirty="0"/>
          </a:p>
          <a:p>
            <a:endParaRPr lang="de-DE" dirty="0"/>
          </a:p>
        </p:txBody>
      </p:sp>
      <p:sp>
        <p:nvSpPr>
          <p:cNvPr id="4" name="Inhaltsplatzhalter 3"/>
          <p:cNvSpPr>
            <a:spLocks noGrp="1"/>
          </p:cNvSpPr>
          <p:nvPr>
            <p:ph idx="13"/>
          </p:nvPr>
        </p:nvSpPr>
        <p:spPr>
          <a:xfrm>
            <a:off x="628650" y="2061863"/>
            <a:ext cx="4591422" cy="4031365"/>
          </a:xfrm>
        </p:spPr>
        <p:txBody>
          <a:bodyPr>
            <a:noAutofit/>
          </a:bodyPr>
          <a:lstStyle/>
          <a:p>
            <a:r>
              <a:rPr lang="de-DE" sz="1500" dirty="0"/>
              <a:t>Die Klarheit und Präzision der Lehr- und Lernziele ist instrumentell für den Lernerfolg. Ziele beziehen dabei auch schulstrukturelle, bildungspolitische und schuladministrative Vorgaben mit ein, die bei der Materialerstellung berücksichtigt werden müssen. Dazu gehören auch curriculare Vorgaben, wie Bildungs- und Rahmenpläne, diese müssen jeweils noch individualisiert werden mit Bezug auf den Schüler bzw. die Schülerin und den schullokalen Kontext. Ebenso müssen die Bildungs- und Erziehungsziele vor dem Hintergrund wissenschaftlicher Theorien und Konzepte transparent begründet werden.</a:t>
            </a:r>
          </a:p>
          <a:p>
            <a:r>
              <a:rPr lang="de-DE" sz="1500" b="1" dirty="0"/>
              <a:t>Exemplarische Fragen:</a:t>
            </a:r>
          </a:p>
          <a:p>
            <a:r>
              <a:rPr lang="de-DE" sz="1500" dirty="0"/>
              <a:t>• Welche Kompetenzen werden indem Unterrichtsmaterial entwickelt?</a:t>
            </a:r>
          </a:p>
          <a:p>
            <a:r>
              <a:rPr lang="de-DE" sz="1500" dirty="0"/>
              <a:t>• Werden schulstrukturelle, bildungspolitische und schuladministrative Vorgaben beachtet?</a:t>
            </a:r>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0072" y="2061863"/>
            <a:ext cx="3690759" cy="1911147"/>
          </a:xfrm>
          <a:prstGeom prst="rect">
            <a:avLst/>
          </a:prstGeom>
        </p:spPr>
      </p:pic>
    </p:spTree>
    <p:extLst>
      <p:ext uri="{BB962C8B-B14F-4D97-AF65-F5344CB8AC3E}">
        <p14:creationId xmlns:p14="http://schemas.microsoft.com/office/powerpoint/2010/main" val="2028397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IO 2 Prozessmodell</a:t>
            </a:r>
          </a:p>
        </p:txBody>
      </p:sp>
      <p:sp>
        <p:nvSpPr>
          <p:cNvPr id="3" name="Inhaltsplatzhalter 2"/>
          <p:cNvSpPr>
            <a:spLocks noGrp="1"/>
          </p:cNvSpPr>
          <p:nvPr>
            <p:ph idx="1"/>
          </p:nvPr>
        </p:nvSpPr>
        <p:spPr/>
        <p:txBody>
          <a:bodyPr>
            <a:normAutofit lnSpcReduction="10000"/>
          </a:bodyPr>
          <a:lstStyle/>
          <a:p>
            <a:r>
              <a:rPr lang="en-US" dirty="0"/>
              <a:t>II. </a:t>
            </a:r>
            <a:r>
              <a:rPr lang="en-US" dirty="0" err="1"/>
              <a:t>Individualisierte</a:t>
            </a:r>
            <a:r>
              <a:rPr lang="en-US" dirty="0"/>
              <a:t> </a:t>
            </a:r>
            <a:r>
              <a:rPr lang="en-US" dirty="0" err="1"/>
              <a:t>Ziele</a:t>
            </a:r>
            <a:endParaRPr lang="en-US" dirty="0"/>
          </a:p>
          <a:p>
            <a:endParaRPr lang="de-DE" dirty="0"/>
          </a:p>
        </p:txBody>
      </p:sp>
      <p:sp>
        <p:nvSpPr>
          <p:cNvPr id="4" name="Inhaltsplatzhalter 3"/>
          <p:cNvSpPr>
            <a:spLocks noGrp="1"/>
          </p:cNvSpPr>
          <p:nvPr>
            <p:ph idx="13"/>
          </p:nvPr>
        </p:nvSpPr>
        <p:spPr>
          <a:xfrm>
            <a:off x="628650" y="2061863"/>
            <a:ext cx="4375398" cy="4031365"/>
          </a:xfrm>
        </p:spPr>
        <p:txBody>
          <a:bodyPr>
            <a:normAutofit/>
          </a:bodyPr>
          <a:lstStyle/>
          <a:p>
            <a:r>
              <a:rPr lang="de-DE" sz="1500" dirty="0"/>
              <a:t>Hierzu werden die Lernziele bezogen auf das einzelne Individuum konkretisiert, z.B. mit Blick auf kognitive, psychomotorische oder soziale Lernziele. Außerdem werden konkrete lerndiagnostische Methoden angegeben, die den Lernerfolg dokumentieren.</a:t>
            </a:r>
          </a:p>
          <a:p>
            <a:r>
              <a:rPr lang="de-DE" sz="1500" b="1" dirty="0"/>
              <a:t>Exemplarische Fragen:</a:t>
            </a:r>
          </a:p>
          <a:p>
            <a:r>
              <a:rPr lang="de-DE" sz="1500" dirty="0"/>
              <a:t>• Welche Lernziele sieht das Unterrichtsmaterial vor?</a:t>
            </a:r>
          </a:p>
          <a:p>
            <a:r>
              <a:rPr lang="de-DE" sz="1500" dirty="0"/>
              <a:t>• Werden neben kognitiven Lernzielen auch z.B. soziale und</a:t>
            </a:r>
          </a:p>
          <a:p>
            <a:r>
              <a:rPr lang="de-DE" sz="1500" dirty="0"/>
              <a:t>psychomotorische Lernziele mit einbezogen?</a:t>
            </a:r>
          </a:p>
          <a:p>
            <a:r>
              <a:rPr lang="de-DE" sz="1500" dirty="0"/>
              <a:t>• Welche Maßnahmen werden zur Lerndokumentation verwendet</a:t>
            </a:r>
          </a:p>
        </p:txBody>
      </p:sp>
      <p:pic>
        <p:nvPicPr>
          <p:cNvPr id="8" name="Grafik 7">
            <a:extLst>
              <a:ext uri="{FF2B5EF4-FFF2-40B4-BE49-F238E27FC236}">
                <a16:creationId xmlns:a16="http://schemas.microsoft.com/office/drawing/2014/main" id="{249BF57F-70AB-4EF9-8DAC-1E7302C2E2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0072" y="2061863"/>
            <a:ext cx="3690759" cy="1911147"/>
          </a:xfrm>
          <a:prstGeom prst="rect">
            <a:avLst/>
          </a:prstGeom>
        </p:spPr>
      </p:pic>
    </p:spTree>
    <p:extLst>
      <p:ext uri="{BB962C8B-B14F-4D97-AF65-F5344CB8AC3E}">
        <p14:creationId xmlns:p14="http://schemas.microsoft.com/office/powerpoint/2010/main" val="721502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IO 2 Prozessmodell</a:t>
            </a:r>
          </a:p>
        </p:txBody>
      </p:sp>
      <p:sp>
        <p:nvSpPr>
          <p:cNvPr id="3" name="Inhaltsplatzhalter 2"/>
          <p:cNvSpPr>
            <a:spLocks noGrp="1"/>
          </p:cNvSpPr>
          <p:nvPr>
            <p:ph idx="1"/>
          </p:nvPr>
        </p:nvSpPr>
        <p:spPr/>
        <p:txBody>
          <a:bodyPr>
            <a:normAutofit lnSpcReduction="10000"/>
          </a:bodyPr>
          <a:lstStyle/>
          <a:p>
            <a:r>
              <a:rPr lang="en-US" dirty="0"/>
              <a:t>III. </a:t>
            </a:r>
            <a:r>
              <a:rPr lang="en-US" dirty="0" err="1"/>
              <a:t>Multiprofessionelle</a:t>
            </a:r>
            <a:r>
              <a:rPr lang="en-US" dirty="0"/>
              <a:t> </a:t>
            </a:r>
            <a:r>
              <a:rPr lang="en-US" dirty="0" err="1"/>
              <a:t>Zusammenarbeit</a:t>
            </a:r>
            <a:r>
              <a:rPr lang="en-US" dirty="0"/>
              <a:t> und </a:t>
            </a:r>
            <a:r>
              <a:rPr lang="en-US" dirty="0" err="1"/>
              <a:t>Perspektiven</a:t>
            </a:r>
            <a:r>
              <a:rPr lang="en-US" dirty="0"/>
              <a:t> </a:t>
            </a:r>
            <a:endParaRPr lang="de-DE" dirty="0"/>
          </a:p>
        </p:txBody>
      </p:sp>
      <p:sp>
        <p:nvSpPr>
          <p:cNvPr id="4" name="Inhaltsplatzhalter 3"/>
          <p:cNvSpPr>
            <a:spLocks noGrp="1"/>
          </p:cNvSpPr>
          <p:nvPr>
            <p:ph idx="13"/>
          </p:nvPr>
        </p:nvSpPr>
        <p:spPr>
          <a:xfrm>
            <a:off x="628650" y="2061863"/>
            <a:ext cx="4519414" cy="4031365"/>
          </a:xfrm>
        </p:spPr>
        <p:txBody>
          <a:bodyPr>
            <a:noAutofit/>
          </a:bodyPr>
          <a:lstStyle/>
          <a:p>
            <a:r>
              <a:rPr lang="de-DE" sz="1500" dirty="0"/>
              <a:t>Nachhaltiger Lernerfolg resultiert auch aus der Kooperation mit anderen Lehrkräften und Professionen sowie Eltern und </a:t>
            </a:r>
            <a:r>
              <a:rPr lang="de-DE" sz="1500" dirty="0" err="1"/>
              <a:t>Schüler:Innen</a:t>
            </a:r>
            <a:r>
              <a:rPr lang="de-DE" sz="1500" dirty="0"/>
              <a:t>. Je nach Bildungsziel und Kompetenzstufe müssen unterschiedliche Professionen mit in die Entwicklung des Unterrichtsmaterials einbezogen werden. Zu diesen Professionen zählen z.B. Logopäden, Sonderpädagogen, Psychologen oder Ergotherapeuten</a:t>
            </a:r>
          </a:p>
          <a:p>
            <a:r>
              <a:rPr lang="de-DE" sz="1500" b="1" dirty="0"/>
              <a:t>Exemplarische Fragen:</a:t>
            </a:r>
          </a:p>
          <a:p>
            <a:r>
              <a:rPr lang="de-DE" sz="1500" dirty="0"/>
              <a:t>• Beziehe ich unterschiedliche Professionen und </a:t>
            </a:r>
            <a:r>
              <a:rPr lang="de-DE" sz="1500" dirty="0" err="1"/>
              <a:t>Kolleg:Innen</a:t>
            </a:r>
            <a:r>
              <a:rPr lang="de-DE" sz="1500" dirty="0"/>
              <a:t> mit in die Entwicklungstätigkeit mit ein?</a:t>
            </a:r>
          </a:p>
          <a:p>
            <a:r>
              <a:rPr lang="de-DE" sz="1500" dirty="0"/>
              <a:t>• Beziehe ich die Eltern und </a:t>
            </a:r>
            <a:r>
              <a:rPr lang="de-DE" sz="1500" dirty="0" err="1"/>
              <a:t>Schüler:Innen</a:t>
            </a:r>
            <a:r>
              <a:rPr lang="de-DE" sz="1500" dirty="0"/>
              <a:t> mit in den Arbeitsprozess ein?</a:t>
            </a:r>
          </a:p>
          <a:p>
            <a:r>
              <a:rPr lang="de-DE" sz="1500" dirty="0"/>
              <a:t>• Gibt es Feedbackmechanismen oder Qualitätszirkel zur Diskussion des Materials?</a:t>
            </a:r>
          </a:p>
          <a:p>
            <a:endParaRPr lang="de-DE" sz="1500" dirty="0"/>
          </a:p>
        </p:txBody>
      </p:sp>
      <p:pic>
        <p:nvPicPr>
          <p:cNvPr id="8" name="Grafik 7">
            <a:extLst>
              <a:ext uri="{FF2B5EF4-FFF2-40B4-BE49-F238E27FC236}">
                <a16:creationId xmlns:a16="http://schemas.microsoft.com/office/drawing/2014/main" id="{18636472-3924-4BF2-901B-228AC0B52B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0073" y="2061863"/>
            <a:ext cx="3690757" cy="1911147"/>
          </a:xfrm>
          <a:prstGeom prst="rect">
            <a:avLst/>
          </a:prstGeom>
        </p:spPr>
      </p:pic>
    </p:spTree>
    <p:extLst>
      <p:ext uri="{BB962C8B-B14F-4D97-AF65-F5344CB8AC3E}">
        <p14:creationId xmlns:p14="http://schemas.microsoft.com/office/powerpoint/2010/main" val="1176263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IO 2 Prozessmodell</a:t>
            </a:r>
          </a:p>
        </p:txBody>
      </p:sp>
      <p:sp>
        <p:nvSpPr>
          <p:cNvPr id="3" name="Inhaltsplatzhalter 2"/>
          <p:cNvSpPr>
            <a:spLocks noGrp="1"/>
          </p:cNvSpPr>
          <p:nvPr>
            <p:ph idx="1"/>
          </p:nvPr>
        </p:nvSpPr>
        <p:spPr/>
        <p:txBody>
          <a:bodyPr>
            <a:normAutofit lnSpcReduction="10000"/>
          </a:bodyPr>
          <a:lstStyle/>
          <a:p>
            <a:r>
              <a:rPr lang="en-US" dirty="0" err="1"/>
              <a:t>Schullokale</a:t>
            </a:r>
            <a:r>
              <a:rPr lang="en-US" dirty="0"/>
              <a:t> </a:t>
            </a:r>
            <a:r>
              <a:rPr lang="en-US" dirty="0" err="1"/>
              <a:t>Bedingungen</a:t>
            </a:r>
            <a:endParaRPr lang="en-US" dirty="0"/>
          </a:p>
          <a:p>
            <a:endParaRPr lang="de-DE" dirty="0"/>
          </a:p>
        </p:txBody>
      </p:sp>
      <p:sp>
        <p:nvSpPr>
          <p:cNvPr id="4" name="Inhaltsplatzhalter 3"/>
          <p:cNvSpPr>
            <a:spLocks noGrp="1"/>
          </p:cNvSpPr>
          <p:nvPr>
            <p:ph idx="13"/>
          </p:nvPr>
        </p:nvSpPr>
        <p:spPr>
          <a:xfrm>
            <a:off x="628650" y="2061863"/>
            <a:ext cx="4519414" cy="4031365"/>
          </a:xfrm>
        </p:spPr>
        <p:txBody>
          <a:bodyPr>
            <a:noAutofit/>
          </a:bodyPr>
          <a:lstStyle/>
          <a:p>
            <a:r>
              <a:rPr lang="de-DE" sz="1500" dirty="0"/>
              <a:t>Hinsichtlich der schullokalen Bedingungen sind alle demographischen, personellen, finanziellen und räumlichen Faktoren in Betracht zu ziehen. Hier ist zu prüfen, welche Möglichkeiten/Potenziale in der Schule vorliegen und wo z.B. finanzielle Restriktionen vorliegen. Ein Unterrichtsmaterial sollte z.B. </a:t>
            </a:r>
            <a:r>
              <a:rPr lang="de-DE" sz="1500" dirty="0" err="1"/>
              <a:t>Schüler:Innen</a:t>
            </a:r>
            <a:r>
              <a:rPr lang="de-DE" sz="1500" dirty="0"/>
              <a:t> nicht aufgrund ihres kulturellen Kontexts ausschließen. Ferner sollten auch Sprachförderungsmöglichkeiten eingebaut werden, wenn notwendig.</a:t>
            </a:r>
          </a:p>
          <a:p>
            <a:r>
              <a:rPr lang="en-US" sz="1500" b="1" dirty="0" err="1"/>
              <a:t>Exemplarische</a:t>
            </a:r>
            <a:r>
              <a:rPr lang="en-US" sz="1500" b="1" dirty="0"/>
              <a:t> </a:t>
            </a:r>
            <a:r>
              <a:rPr lang="en-US" sz="1500" b="1" dirty="0" err="1"/>
              <a:t>Fragen</a:t>
            </a:r>
            <a:r>
              <a:rPr lang="en-US" sz="1500" b="1" dirty="0"/>
              <a:t>:</a:t>
            </a:r>
          </a:p>
          <a:p>
            <a:r>
              <a:rPr lang="de-DE" sz="1500" dirty="0"/>
              <a:t>• Hat meine Schule die finanziellen Mittel zur Anschaffung dieses Materials?</a:t>
            </a:r>
          </a:p>
          <a:p>
            <a:r>
              <a:rPr lang="de-DE" sz="1500" dirty="0"/>
              <a:t>• Welcher zeitliche Rahmen (z.B. 45-min-Stunden, Blöcke von Doppelstunden) steht mir für den Einsatz des Materials zur Verfügung?</a:t>
            </a:r>
            <a:r>
              <a:rPr lang="en-US" sz="1500" dirty="0"/>
              <a:t>…</a:t>
            </a:r>
            <a:endParaRPr lang="de-DE" sz="1500" dirty="0"/>
          </a:p>
        </p:txBody>
      </p:sp>
      <p:pic>
        <p:nvPicPr>
          <p:cNvPr id="8" name="Grafik 7">
            <a:extLst>
              <a:ext uri="{FF2B5EF4-FFF2-40B4-BE49-F238E27FC236}">
                <a16:creationId xmlns:a16="http://schemas.microsoft.com/office/drawing/2014/main" id="{8E49A71C-6039-47B5-8668-432298DCEF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0072" y="2063196"/>
            <a:ext cx="3690759" cy="1908480"/>
          </a:xfrm>
          <a:prstGeom prst="rect">
            <a:avLst/>
          </a:prstGeom>
        </p:spPr>
      </p:pic>
    </p:spTree>
    <p:extLst>
      <p:ext uri="{BB962C8B-B14F-4D97-AF65-F5344CB8AC3E}">
        <p14:creationId xmlns:p14="http://schemas.microsoft.com/office/powerpoint/2010/main" val="3199948168"/>
      </p:ext>
    </p:extLst>
  </p:cSld>
  <p:clrMapOvr>
    <a:masterClrMapping/>
  </p:clrMapOvr>
</p:sld>
</file>

<file path=ppt/theme/theme1.xml><?xml version="1.0" encoding="utf-8"?>
<a:theme xmlns:a="http://schemas.openxmlformats.org/drawingml/2006/main" name="Office">
  <a:themeElements>
    <a:clrScheme name="ITM Projekt">
      <a:dk1>
        <a:sysClr val="windowText" lastClr="000000"/>
      </a:dk1>
      <a:lt1>
        <a:srgbClr val="FFFFFF"/>
      </a:lt1>
      <a:dk2>
        <a:srgbClr val="000000"/>
      </a:dk2>
      <a:lt2>
        <a:srgbClr val="FFFFFF"/>
      </a:lt2>
      <a:accent1>
        <a:srgbClr val="EC0390"/>
      </a:accent1>
      <a:accent2>
        <a:srgbClr val="90C849"/>
      </a:accent2>
      <a:accent3>
        <a:srgbClr val="60288B"/>
      </a:accent3>
      <a:accent4>
        <a:srgbClr val="F0443C"/>
      </a:accent4>
      <a:accent5>
        <a:srgbClr val="01AFF0"/>
      </a:accent5>
      <a:accent6>
        <a:srgbClr val="BFBFBF"/>
      </a:accent6>
      <a:hlink>
        <a:srgbClr val="0C0C0C"/>
      </a:hlink>
      <a:folHlink>
        <a:srgbClr val="0C0C0C"/>
      </a:folHlink>
    </a:clrScheme>
    <a:fontScheme name="ITM">
      <a:majorFont>
        <a:latin typeface="Avenir Next LT Pro"/>
        <a:ea typeface="Arial"/>
        <a:cs typeface="Arial"/>
      </a:majorFont>
      <a:minorFont>
        <a:latin typeface="Avenir Next LT Pro"/>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1125</Words>
  <Application>Microsoft Office PowerPoint</Application>
  <DocSecurity>0</DocSecurity>
  <PresentationFormat>Bildschirmpräsentation (4:3)</PresentationFormat>
  <Paragraphs>91</Paragraphs>
  <Slides>16</Slides>
  <Notes>1</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16</vt:i4>
      </vt:variant>
    </vt:vector>
  </HeadingPairs>
  <TitlesOfParts>
    <vt:vector size="23" baseType="lpstr">
      <vt:lpstr>Arial</vt:lpstr>
      <vt:lpstr>Avenir Next LT Pro</vt:lpstr>
      <vt:lpstr>Avenir Next LT Pro Light</vt:lpstr>
      <vt:lpstr>Calibri</vt:lpstr>
      <vt:lpstr>Wingdings</vt:lpstr>
      <vt:lpstr>Wingdings 3</vt:lpstr>
      <vt:lpstr>Office</vt:lpstr>
      <vt:lpstr>Modul 4: Prozessmodell zur Erstellung Inklusionssensibler Bildungsmaterialien</vt:lpstr>
      <vt:lpstr>PowerPoint-Präsentation</vt:lpstr>
      <vt:lpstr>Forschungsdesign</vt:lpstr>
      <vt:lpstr>Projekt Ziele</vt:lpstr>
      <vt:lpstr>IO 2 Prozessmodell</vt:lpstr>
      <vt:lpstr>IO 2 Prozessmodell</vt:lpstr>
      <vt:lpstr>IO 2 Prozessmodell</vt:lpstr>
      <vt:lpstr>IO 2 Prozessmodell</vt:lpstr>
      <vt:lpstr>IO 2 Prozessmodell</vt:lpstr>
      <vt:lpstr>IO 2 Prozessmodell</vt:lpstr>
      <vt:lpstr>IO 2 Prozessmodell</vt:lpstr>
      <vt:lpstr>IO 2 Prozessmodell</vt:lpstr>
      <vt:lpstr>IO 2 Prozessmodell</vt:lpstr>
      <vt:lpstr>IO 2 Prozessmodell</vt:lpstr>
      <vt:lpstr>IO 2 Prozessmodell</vt:lpstr>
      <vt:lpstr>PowerPoint-Präsentation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Michelle Kühling</dc:creator>
  <cp:keywords/>
  <dc:description/>
  <cp:lastModifiedBy>Michelle Kühling</cp:lastModifiedBy>
  <cp:revision>49</cp:revision>
  <dcterms:created xsi:type="dcterms:W3CDTF">2021-08-12T11:21:30Z</dcterms:created>
  <dcterms:modified xsi:type="dcterms:W3CDTF">2021-10-08T08:43:37Z</dcterms:modified>
  <cp:category/>
  <dc:identifier/>
  <cp:contentStatus/>
  <dc:language/>
  <cp:version/>
</cp:coreProperties>
</file>